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1200" y="2895600"/>
            <a:ext cx="4495800" cy="2362200"/>
            <a:chOff x="1981200" y="2895600"/>
            <a:chExt cx="4495800" cy="2362200"/>
          </a:xfrm>
        </p:grpSpPr>
        <p:sp>
          <p:nvSpPr>
            <p:cNvPr id="34829" name="Line 23"/>
            <p:cNvSpPr>
              <a:spLocks noChangeShapeType="1"/>
            </p:cNvSpPr>
            <p:nvPr/>
          </p:nvSpPr>
          <p:spPr bwMode="auto">
            <a:xfrm>
              <a:off x="4191000" y="2895600"/>
              <a:ext cx="6858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27"/>
            <p:cNvSpPr>
              <a:spLocks noChangeShapeType="1"/>
            </p:cNvSpPr>
            <p:nvPr/>
          </p:nvSpPr>
          <p:spPr bwMode="auto">
            <a:xfrm>
              <a:off x="4953000" y="3124200"/>
              <a:ext cx="15240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1200" y="3124200"/>
              <a:ext cx="4495800" cy="2133600"/>
              <a:chOff x="1981200" y="3124200"/>
              <a:chExt cx="4495800" cy="2133600"/>
            </a:xfrm>
          </p:grpSpPr>
          <p:sp>
            <p:nvSpPr>
              <p:cNvPr id="34827" name="Line 21"/>
              <p:cNvSpPr>
                <a:spLocks noChangeShapeType="1"/>
              </p:cNvSpPr>
              <p:nvPr/>
            </p:nvSpPr>
            <p:spPr bwMode="auto">
              <a:xfrm flipV="1">
                <a:off x="4572000" y="3124200"/>
                <a:ext cx="304800" cy="1143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Line 22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24384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Line 24"/>
              <p:cNvSpPr>
                <a:spLocks noChangeShapeType="1"/>
              </p:cNvSpPr>
              <p:nvPr/>
            </p:nvSpPr>
            <p:spPr bwMode="auto">
              <a:xfrm>
                <a:off x="3352800" y="3429000"/>
                <a:ext cx="1143000" cy="762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Line 25"/>
              <p:cNvSpPr>
                <a:spLocks noChangeShapeType="1"/>
              </p:cNvSpPr>
              <p:nvPr/>
            </p:nvSpPr>
            <p:spPr bwMode="auto">
              <a:xfrm flipV="1">
                <a:off x="1981200" y="3429000"/>
                <a:ext cx="1295400" cy="18288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26"/>
              <p:cNvSpPr>
                <a:spLocks noChangeShapeType="1"/>
              </p:cNvSpPr>
              <p:nvPr/>
            </p:nvSpPr>
            <p:spPr bwMode="auto">
              <a:xfrm flipV="1">
                <a:off x="4572000" y="4267200"/>
                <a:ext cx="1828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28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44196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  <p:bldP spid="34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(G)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12530</TotalTime>
  <Words>582</Words>
  <Application>Microsoft Macintosh PowerPoint</Application>
  <PresentationFormat>On-screen Show (4:3)</PresentationFormat>
  <Paragraphs>162</Paragraphs>
  <Slides>25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1372</cp:revision>
  <cp:lastPrinted>2012-03-19T05:07:32Z</cp:lastPrinted>
  <dcterms:created xsi:type="dcterms:W3CDTF">2011-03-31T17:09:19Z</dcterms:created>
  <dcterms:modified xsi:type="dcterms:W3CDTF">2012-03-22T22:09:27Z</dcterms:modified>
</cp:coreProperties>
</file>