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5" r:id="rId3"/>
    <p:sldId id="696" r:id="rId4"/>
    <p:sldId id="740" r:id="rId5"/>
    <p:sldId id="697" r:id="rId6"/>
    <p:sldId id="741" r:id="rId7"/>
    <p:sldId id="746" r:id="rId8"/>
    <p:sldId id="742" r:id="rId9"/>
    <p:sldId id="743" r:id="rId10"/>
    <p:sldId id="744" r:id="rId11"/>
    <p:sldId id="703" r:id="rId12"/>
    <p:sldId id="771" r:id="rId13"/>
    <p:sldId id="745" r:id="rId14"/>
    <p:sldId id="77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13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3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5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6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7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21,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0329A7B-0CDF-4474-9D5E-25E9C1159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88CF5CE-1058-4BB5-8192-EF34462478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degree </a:t>
            </a:r>
            <a:r>
              <a:rPr lang="en-US" sz="4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DE3D2CC-F788-4557-8ECB-878F673AE85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5D60AE2-77FF-43D7-8AD9-B8A424F004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dirty="0" smtClean="0">
                <a:solidFill>
                  <a:srgbClr val="9F009F"/>
                </a:solidFill>
              </a:rPr>
              <a:t>preserved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3AEDE1B4-22B9-44CE-94B1-9B4CDE94A4E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90608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dirty="0">
                <a:solidFill>
                  <a:srgbClr val="9F009F"/>
                </a:solidFill>
              </a:rPr>
              <a:t>layouts</a:t>
            </a:r>
            <a:r>
              <a:rPr lang="en-US" sz="36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240AD19-D171-4C36-BC34-165F4F829BC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61866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dirty="0">
                <a:solidFill>
                  <a:srgbClr val="9F009F"/>
                </a:solidFill>
              </a:rPr>
              <a:t>labels</a:t>
            </a:r>
            <a:r>
              <a:rPr lang="en-US" sz="3600" dirty="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8A93573-C3A1-4216-A253-FAD638233C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E3C3489-5335-4071-A373-779F9E8C60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A7FE549-B246-4F98-AB9B-E10B984881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46B1DE3-69C3-424B-B7F0-9CF8344ADF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AC59D09-C0B9-4025-A086-F05489DDA97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DB5B75C-AF40-408B-B111-07AA977330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8127</TotalTime>
  <Words>384</Words>
  <Application>Microsoft Macintosh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1244</cp:revision>
  <cp:lastPrinted>2012-03-19T05:00:55Z</cp:lastPrinted>
  <dcterms:created xsi:type="dcterms:W3CDTF">2011-03-16T04:45:34Z</dcterms:created>
  <dcterms:modified xsi:type="dcterms:W3CDTF">2012-03-20T19:55:11Z</dcterms:modified>
</cp:coreProperties>
</file>