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786" r:id="rId2"/>
    <p:sldId id="849" r:id="rId3"/>
    <p:sldId id="850" r:id="rId4"/>
    <p:sldId id="857" r:id="rId5"/>
    <p:sldId id="859" r:id="rId6"/>
    <p:sldId id="861" r:id="rId7"/>
    <p:sldId id="860" r:id="rId8"/>
    <p:sldId id="852" r:id="rId9"/>
    <p:sldId id="863" r:id="rId10"/>
    <p:sldId id="862" r:id="rId11"/>
    <p:sldId id="853" r:id="rId12"/>
    <p:sldId id="864" r:id="rId13"/>
    <p:sldId id="854" r:id="rId14"/>
    <p:sldId id="865" r:id="rId15"/>
    <p:sldId id="855" r:id="rId16"/>
    <p:sldId id="8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6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8EEE-4460-471C-A98C-381116B839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98" y="4076440"/>
            <a:ext cx="7930376" cy="158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is optimal for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4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  Call him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</a:t>
            </a:r>
            <a:r>
              <a:rPr lang="en-US" sz="4400" dirty="0" smtClean="0"/>
              <a:t>girl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</a:t>
            </a:r>
            <a:r>
              <a:rPr lang="en-US" sz="4400" dirty="0" smtClean="0"/>
              <a:t>girl, </a:t>
            </a:r>
            <a:r>
              <a:rPr lang="en-US" sz="4400" dirty="0" smtClean="0"/>
              <a:t>and </a:t>
            </a:r>
            <a:r>
              <a:rPr lang="en-US" sz="4400" dirty="0" smtClean="0"/>
              <a:t>he is </a:t>
            </a:r>
          </a:p>
          <a:p>
            <a:pPr>
              <a:buFontTx/>
              <a:buNone/>
            </a:pPr>
            <a:r>
              <a:rPr lang="en-US" sz="4400" dirty="0" smtClean="0"/>
              <a:t>serenading </a:t>
            </a: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00991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marriages</a:t>
            </a:r>
            <a:endParaRPr lang="en-US" sz="4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(by definition of optimal)</a:t>
            </a:r>
            <a:endParaRPr lang="en-US" sz="4400" dirty="0">
              <a:solidFill>
                <a:srgbClr val="9F009F"/>
              </a:solidFill>
              <a:latin typeface="Comic Sans MS" pitchFamily="66" charset="0"/>
            </a:endParaRP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6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3130" y="826053"/>
            <a:ext cx="7649855" cy="220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2932096"/>
            <a:ext cx="77723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other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stable </a:t>
            </a:r>
            <a:r>
              <a:rPr lang="en-US" sz="4000" dirty="0" smtClean="0">
                <a:solidFill>
                  <a:srgbClr val="FF00FF"/>
                </a:solidFill>
                <a:latin typeface="Comic Sans MS" pitchFamily="66" charset="0"/>
              </a:rPr>
              <a:t>marriages</a:t>
            </a:r>
            <a:endParaRPr lang="en-US" sz="4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4000" dirty="0" smtClean="0">
                <a:solidFill>
                  <a:srgbClr val="9F009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married to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87" y="4270998"/>
            <a:ext cx="8412162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rogue</a:t>
            </a:r>
            <a:endParaRPr 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in that other set of marriages,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contradicting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4789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1976321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66" charset="0"/>
              </a:rPr>
              <a:t>Nicole is </a:t>
            </a:r>
            <a:r>
              <a:rPr lang="en-US" sz="6000" dirty="0" smtClean="0">
                <a:solidFill>
                  <a:srgbClr val="9F009F"/>
                </a:solidFill>
              </a:rPr>
              <a:t>o</a:t>
            </a:r>
            <a:r>
              <a:rPr lang="en-US" sz="6000" dirty="0" smtClean="0">
                <a:solidFill>
                  <a:srgbClr val="9F009F"/>
                </a:solidFill>
                <a:latin typeface="Comic Sans MS" pitchFamily="66" charset="0"/>
              </a:rPr>
              <a:t>ptimal </a:t>
            </a:r>
            <a:r>
              <a:rPr lang="en-US" sz="6000" dirty="0" smtClean="0">
                <a:latin typeface="Comic Sans MS" pitchFamily="66" charset="0"/>
              </a:rPr>
              <a:t>for Keith when she is the highest ranked girl he can stably marry.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0248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6980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1" y="1102395"/>
            <a:ext cx="8881608" cy="469179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  </a:t>
            </a:r>
            <a:r>
              <a:rPr lang="en-US" sz="4400" dirty="0" smtClean="0"/>
              <a:t>So he must have </a:t>
            </a:r>
            <a:r>
              <a:rPr lang="en-US" sz="4400" dirty="0" smtClean="0"/>
              <a:t>crossed </a:t>
            </a:r>
          </a:p>
          <a:p>
            <a:pPr>
              <a:buFontTx/>
              <a:buNone/>
            </a:pPr>
            <a:r>
              <a:rPr lang="en-US" sz="4400" dirty="0" smtClean="0"/>
              <a:t>off Nicole </a:t>
            </a:r>
            <a:r>
              <a:rPr lang="en-US" sz="4400" dirty="0" smtClean="0"/>
              <a:t>on </a:t>
            </a:r>
            <a:r>
              <a:rPr lang="en-US" sz="4400" dirty="0" smtClean="0"/>
              <a:t>some earlier  </a:t>
            </a:r>
            <a:r>
              <a:rPr lang="en-US" sz="4400" dirty="0" smtClean="0"/>
              <a:t>“bad”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2595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05840" y="1102395"/>
            <a:ext cx="8952165" cy="49034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400" dirty="0" smtClean="0"/>
              <a:t>Suppose </a:t>
            </a:r>
            <a:r>
              <a:rPr lang="en-US" sz="4400" dirty="0" smtClean="0"/>
              <a:t>Keith </a:t>
            </a:r>
            <a:r>
              <a:rPr lang="en-US" sz="4400" dirty="0" smtClean="0"/>
              <a:t>does not </a:t>
            </a:r>
            <a:r>
              <a:rPr lang="en-US" sz="4400" dirty="0" smtClean="0"/>
              <a:t>marry</a:t>
            </a:r>
          </a:p>
          <a:p>
            <a:pPr>
              <a:buFontTx/>
              <a:buNone/>
            </a:pPr>
            <a:r>
              <a:rPr lang="en-US" sz="4400" dirty="0" smtClean="0"/>
              <a:t>Nicole</a:t>
            </a:r>
            <a:r>
              <a:rPr lang="en-US" sz="4400" dirty="0" smtClean="0"/>
              <a:t>.  </a:t>
            </a:r>
            <a:r>
              <a:rPr lang="en-US" sz="4400" dirty="0" smtClean="0"/>
              <a:t>So he must have </a:t>
            </a:r>
            <a:r>
              <a:rPr lang="en-US" sz="4400" dirty="0" smtClean="0"/>
              <a:t>crossed </a:t>
            </a:r>
          </a:p>
          <a:p>
            <a:pPr>
              <a:buFontTx/>
              <a:buNone/>
            </a:pPr>
            <a:r>
              <a:rPr lang="en-US" sz="4400" dirty="0" smtClean="0"/>
              <a:t>off Nicole </a:t>
            </a:r>
            <a:r>
              <a:rPr lang="en-US" sz="4400" dirty="0" smtClean="0"/>
              <a:t>on </a:t>
            </a:r>
            <a:r>
              <a:rPr lang="en-US" sz="4400" dirty="0" smtClean="0"/>
              <a:t>some earlier  </a:t>
            </a:r>
            <a:r>
              <a:rPr lang="en-US" sz="4400" dirty="0" smtClean="0"/>
              <a:t>“bad” </a:t>
            </a:r>
            <a:endParaRPr lang="en-US" sz="4400" dirty="0" smtClean="0"/>
          </a:p>
          <a:p>
            <a:pPr>
              <a:buFontTx/>
              <a:buNone/>
            </a:pPr>
            <a:r>
              <a:rPr lang="en-US" sz="4400" dirty="0" smtClean="0"/>
              <a:t>day</a:t>
            </a:r>
            <a:r>
              <a:rPr lang="en-US" sz="4400" dirty="0" smtClean="0"/>
              <a:t>.  </a:t>
            </a:r>
            <a:r>
              <a:rPr lang="en-US" sz="4400" dirty="0" smtClean="0"/>
              <a:t>Assume Keith had the </a:t>
            </a:r>
          </a:p>
          <a:p>
            <a:pPr>
              <a:buFontTx/>
              <a:buNone/>
            </a:pPr>
            <a:r>
              <a:rPr lang="en-US" sz="4400" dirty="0" smtClean="0"/>
              <a:t>earliest bad day.</a:t>
            </a:r>
            <a:endParaRPr lang="en-US" sz="40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646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04" y="999811"/>
            <a:ext cx="8241191" cy="3269691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On </a:t>
            </a:r>
            <a:r>
              <a:rPr lang="en-US" sz="4000" dirty="0" smtClean="0"/>
              <a:t>his</a:t>
            </a:r>
            <a:r>
              <a:rPr lang="en-US" sz="4000" dirty="0" smtClean="0"/>
              <a:t> </a:t>
            </a:r>
            <a:r>
              <a:rPr lang="en-US" sz="4000" dirty="0" smtClean="0"/>
              <a:t>bad </a:t>
            </a:r>
            <a:r>
              <a:rPr lang="en-US" sz="4000" dirty="0" smtClean="0"/>
              <a:t>day </a:t>
            </a:r>
            <a:r>
              <a:rPr lang="en-US" sz="4000" dirty="0" smtClean="0">
                <a:solidFill>
                  <a:srgbClr val="0000CC"/>
                </a:solidFill>
              </a:rPr>
              <a:t>Keith</a:t>
            </a:r>
            <a:r>
              <a:rPr lang="en-US" sz="4000" dirty="0" smtClean="0"/>
              <a:t> </a:t>
            </a:r>
            <a:r>
              <a:rPr lang="en-US" sz="4000" dirty="0" smtClean="0"/>
              <a:t>crosses </a:t>
            </a:r>
            <a:r>
              <a:rPr lang="en-US" sz="4000" dirty="0" smtClean="0"/>
              <a:t>off </a:t>
            </a:r>
          </a:p>
          <a:p>
            <a:pPr>
              <a:buFontTx/>
              <a:buNone/>
            </a:pPr>
            <a:r>
              <a:rPr lang="en-US" sz="4000" dirty="0" smtClean="0"/>
              <a:t>his optimal </a:t>
            </a:r>
            <a:r>
              <a:rPr lang="en-US" sz="4000" dirty="0" smtClean="0"/>
              <a:t>girl, </a:t>
            </a: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because a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boy she like better is serenading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her.</a:t>
            </a:r>
            <a:endParaRPr lang="en-US" sz="40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2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</TotalTime>
  <Words>479</Words>
  <Application>Microsoft Macintosh PowerPoint</Application>
  <PresentationFormat>On-screen Show (4:3)</PresentationFormat>
  <Paragraphs>112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1_6.042 Lecture Template</vt:lpstr>
      <vt:lpstr>PowerPoint Presentation</vt:lpstr>
      <vt:lpstr>Mating Ritual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1253</cp:revision>
  <cp:lastPrinted>2012-03-19T04:56:16Z</cp:lastPrinted>
  <dcterms:created xsi:type="dcterms:W3CDTF">2011-03-15T21:42:30Z</dcterms:created>
  <dcterms:modified xsi:type="dcterms:W3CDTF">2012-03-22T16:58:29Z</dcterms:modified>
</cp:coreProperties>
</file>