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786" r:id="rId2"/>
    <p:sldId id="834" r:id="rId3"/>
    <p:sldId id="835" r:id="rId4"/>
    <p:sldId id="836" r:id="rId5"/>
    <p:sldId id="837" r:id="rId6"/>
    <p:sldId id="838" r:id="rId7"/>
    <p:sldId id="839" r:id="rId8"/>
    <p:sldId id="840" r:id="rId9"/>
    <p:sldId id="841" r:id="rId10"/>
    <p:sldId id="842" r:id="rId11"/>
    <p:sldId id="849" r:id="rId12"/>
    <p:sldId id="843" r:id="rId13"/>
    <p:sldId id="850" r:id="rId14"/>
    <p:sldId id="844" r:id="rId15"/>
    <p:sldId id="845" r:id="rId16"/>
    <p:sldId id="846" r:id="rId17"/>
    <p:sldId id="847" r:id="rId18"/>
    <p:sldId id="848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6.w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8661" y="1583442"/>
            <a:ext cx="8082878" cy="36625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sz="4000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The rank of a </a:t>
            </a:r>
            <a:r>
              <a:rPr lang="en-US" sz="6000" dirty="0">
                <a:latin typeface="Comic Sans MS" pitchFamily="66" charset="0"/>
              </a:rPr>
              <a:t>girl’s favorite </a:t>
            </a:r>
            <a:r>
              <a:rPr lang="en-US" sz="6000" dirty="0" smtClean="0"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weakly increasing</a:t>
            </a:r>
            <a:endParaRPr lang="en-US" sz="6000" dirty="0">
              <a:solidFill>
                <a:srgbClr val="9F009F"/>
              </a:solidFill>
              <a:latin typeface="Comic Sans MS" pitchFamily="66" charset="0"/>
            </a:endParaRP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16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58230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8661" y="1605337"/>
            <a:ext cx="8082878" cy="36625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Lemma:</a:t>
            </a:r>
            <a:endParaRPr lang="en-US" sz="4000" dirty="0">
              <a:solidFill>
                <a:srgbClr val="9F009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/>
              <a:t>The rank of girl a boy serenades is </a:t>
            </a:r>
            <a:r>
              <a:rPr lang="en-US" sz="6000" dirty="0" smtClean="0">
                <a:solidFill>
                  <a:srgbClr val="9F009F"/>
                </a:solidFill>
              </a:rPr>
              <a:t>weakly </a:t>
            </a:r>
            <a:r>
              <a:rPr lang="en-US" sz="6000" dirty="0" smtClean="0">
                <a:solidFill>
                  <a:srgbClr val="9F009F"/>
                </a:solidFill>
              </a:rPr>
              <a:t>de</a:t>
            </a:r>
            <a:r>
              <a:rPr lang="en-US" sz="6000" dirty="0" smtClean="0">
                <a:solidFill>
                  <a:srgbClr val="9F009F"/>
                </a:solidFill>
              </a:rPr>
              <a:t>creasing</a:t>
            </a:r>
            <a:endParaRPr lang="en-US" sz="6000" dirty="0">
              <a:solidFill>
                <a:srgbClr val="9F009F"/>
              </a:solidFill>
            </a:endParaRP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15451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dirty="0">
                <a:solidFill>
                  <a:srgbClr val="9F009F"/>
                </a:solidFill>
                <a:latin typeface="Comic Sans MS" pitchFamily="66" charset="0"/>
              </a:rPr>
              <a:t>Proof: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6A26FEC-5BC0-4439-ADB6-C85CAB790131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A975C45-CE44-40F2-B02D-A9036E7F2B8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9F009F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3600" dirty="0"/>
              <a:t>so </a:t>
            </a:r>
            <a:r>
              <a:rPr lang="en-US" sz="3600" dirty="0">
                <a:latin typeface="Comic Sans MS" pitchFamily="66" charset="0"/>
              </a:rPr>
              <a:t>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5B7F1F7-2008-4F73-B249-C81B8CADF558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D3E4F8F-AF81-4EA5-A2B2-7885C090B74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A7B380C-F93D-44F2-B7B5-D6607D442191}" type="slidenum">
              <a:rPr lang="en-US" smtClean="0"/>
              <a:pPr/>
              <a:t>4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58F57A3-D5E9-4C0D-8B53-D5CCF6F8BBA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16A7BE4-5A84-4D5D-AF98-C18DC8FD704E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C784AFF-BB15-4810-8501-384A0A77827F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7842402" cy="11470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</a:t>
            </a:r>
            <a:r>
              <a:rPr lang="en-US" sz="4000" dirty="0" smtClean="0">
                <a:solidFill>
                  <a:srgbClr val="9F009F"/>
                </a:solidFill>
              </a:rPr>
              <a:t>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D09AADC-C2B0-4E22-8643-E1056EDA4218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</a:t>
            </a:r>
            <a:r>
              <a:rPr lang="en-US" sz="3600" dirty="0" smtClean="0"/>
              <a:t>Ritual: </a:t>
            </a:r>
            <a:r>
              <a:rPr lang="en-US" sz="4000" dirty="0" smtClean="0">
                <a:solidFill>
                  <a:srgbClr val="9F009F"/>
                </a:solidFill>
              </a:rPr>
              <a:t>correctness</a:t>
            </a:r>
            <a:endParaRPr lang="en-US" sz="4000" dirty="0" smtClean="0">
              <a:solidFill>
                <a:srgbClr val="9F009F"/>
              </a:solidFill>
            </a:endParaRP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0727D7A-B689-4A7B-AD23-AF912CFD69C5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8175</TotalTime>
  <Words>580</Words>
  <Application>Microsoft Macintosh PowerPoint</Application>
  <PresentationFormat>On-screen Show (4:3)</PresentationFormat>
  <Paragraphs>132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1_6.042 Lecture Template</vt:lpstr>
      <vt:lpstr>PowerPoint Presentation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Ritual: correctness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1252</cp:revision>
  <cp:lastPrinted>2012-03-19T04:55:27Z</cp:lastPrinted>
  <dcterms:created xsi:type="dcterms:W3CDTF">2011-03-15T21:42:30Z</dcterms:created>
  <dcterms:modified xsi:type="dcterms:W3CDTF">2012-03-22T14:31:45Z</dcterms:modified>
</cp:coreProperties>
</file>