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5.bin" ContentType="application/vnd.openxmlformats-officedocument.oleObject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4.bin" ContentType="application/vnd.openxmlformats-officedocument.oleObject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9.bin" ContentType="application/vnd.openxmlformats-officedocument.oleObject"/>
  <Override PartName="/ppt/notesSlides/notesSlide29.xml" ContentType="application/vnd.openxmlformats-officedocument.presentationml.notesSlide+xml"/>
  <Override PartName="/ppt/embeddings/oleObject20.bin" ContentType="application/vnd.openxmlformats-officedocument.oleObject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21.bin" ContentType="application/vnd.openxmlformats-officedocument.oleObject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embeddings/oleObject22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5.xml" ContentType="application/vnd.openxmlformats-officedocument.presentationml.notesSlide+xml"/>
  <Override PartName="/ppt/embeddings/oleObject25.bin" ContentType="application/vnd.openxmlformats-officedocument.oleObject"/>
  <Override PartName="/ppt/notesSlides/notesSlide36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7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8.xml" ContentType="application/vnd.openxmlformats-officedocument.presentationml.notesSlide+xml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31" r:id="rId14"/>
    <p:sldId id="419" r:id="rId15"/>
    <p:sldId id="367" r:id="rId16"/>
    <p:sldId id="369" r:id="rId17"/>
    <p:sldId id="333" r:id="rId18"/>
    <p:sldId id="334" r:id="rId19"/>
    <p:sldId id="306" r:id="rId20"/>
    <p:sldId id="407" r:id="rId21"/>
    <p:sldId id="324" r:id="rId22"/>
    <p:sldId id="408" r:id="rId23"/>
    <p:sldId id="338" r:id="rId24"/>
    <p:sldId id="337" r:id="rId25"/>
    <p:sldId id="403" r:id="rId26"/>
    <p:sldId id="396" r:id="rId27"/>
    <p:sldId id="401" r:id="rId28"/>
    <p:sldId id="409" r:id="rId29"/>
    <p:sldId id="410" r:id="rId30"/>
    <p:sldId id="411" r:id="rId31"/>
    <p:sldId id="358" r:id="rId32"/>
    <p:sldId id="406" r:id="rId33"/>
    <p:sldId id="418" r:id="rId34"/>
    <p:sldId id="413" r:id="rId35"/>
    <p:sldId id="414" r:id="rId36"/>
    <p:sldId id="415" r:id="rId37"/>
    <p:sldId id="416" r:id="rId38"/>
    <p:sldId id="417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48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9.wmf"/><Relationship Id="rId5" Type="http://schemas.openxmlformats.org/officeDocument/2006/relationships/image" Target="../media/image10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14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8.jpe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2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Harmonic Sum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973262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6662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16262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792662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554662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31162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60118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sp>
        <p:nvSpPr>
          <p:cNvPr id="21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22" name="Picture 21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41"/>
    </mc:Choice>
    <mc:Fallback xmlns="">
      <p:transition xmlns:p14="http://schemas.microsoft.com/office/powerpoint/2010/main" spd="slow" advTm="244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7" imgW="215640" imgH="355320" progId="Equation.DSMT4">
                  <p:embed/>
                </p:oleObj>
              </mc:Choice>
              <mc:Fallback>
                <p:oleObj name="Equation" r:id="rId7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9" imgW="215640" imgH="355320" progId="Equation.DSMT4">
                  <p:embed/>
                </p:oleObj>
              </mc:Choice>
              <mc:Fallback>
                <p:oleObj name="Equation" r:id="rId9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1" imgW="139700" imgH="406400" progId="Equation.DSMT4">
                  <p:embed/>
                </p:oleObj>
              </mc:Choice>
              <mc:Fallback>
                <p:oleObj name="Equation" r:id="rId11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32" name="Picture 31" descr="license.img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xmlns:p14="http://schemas.microsoft.com/office/powerpoint/2010/main" advTm="744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69"/>
    </mc:Choice>
    <mc:Fallback xmlns="">
      <p:transition xmlns:p14="http://schemas.microsoft.com/office/powerpoint/2010/main" spd="slow" advTm="237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12"/>
    </mc:Choice>
    <mc:Fallback xmlns="">
      <p:transition xmlns:p14="http://schemas.microsoft.com/office/powerpoint/2010/main" spd="slow" advTm="442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219200" imgH="546100" progId="Equation.DSMT4">
                  <p:embed/>
                </p:oleObj>
              </mc:Choice>
              <mc:Fallback>
                <p:oleObj name="Equation" r:id="rId5" imgW="12192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65600"/>
                        <a:ext cx="4879975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318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44"/>
    </mc:Choice>
    <mc:Fallback xmlns="">
      <p:transition xmlns:p14="http://schemas.microsoft.com/office/powerpoint/2010/main" spd="slow" advTm="525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3800" smtClean="0"/>
              <a:t>center of</a:t>
            </a:r>
            <a:r>
              <a:rPr lang="en-US" sz="3800" i="1" smtClean="0"/>
              <a:t> </a:t>
            </a:r>
            <a:r>
              <a:rPr lang="en-US" sz="3800" smtClean="0"/>
              <a:t>n+1</a:t>
            </a:r>
            <a:r>
              <a:rPr lang="en-US" sz="3800" baseline="30000" smtClean="0"/>
              <a:t>st</a:t>
            </a:r>
            <a:r>
              <a:rPr lang="en-US" sz="3800" smtClean="0"/>
              <a:t> book is at</a:t>
            </a:r>
            <a:r>
              <a:rPr lang="en-US" sz="3800" i="1" smtClean="0"/>
              <a:t> </a:t>
            </a:r>
            <a:r>
              <a:rPr lang="en-US" sz="3800" smtClean="0"/>
              <a:t>x = 1/2</a:t>
            </a:r>
            <a:r>
              <a:rPr lang="en-US" sz="5000" smtClean="0"/>
              <a:t>,</a:t>
            </a:r>
          </a:p>
          <a:p>
            <a:pPr eaLnBrk="1" hangingPunct="1">
              <a:buFontTx/>
              <a:buNone/>
            </a:pPr>
            <a:r>
              <a:rPr lang="en-US" sz="3800" smtClean="0"/>
              <a:t>so center of n+1-stack is at</a:t>
            </a:r>
            <a:endParaRPr lang="en-US" sz="3800" i="1" smtClean="0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914400" y="3944938"/>
          <a:ext cx="673893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44938"/>
                        <a:ext cx="673893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32" name="Picture 31" descr="license.img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2977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5" imgW="520560" imgH="419040" progId="Equation.DSMT4">
                  <p:embed/>
                </p:oleObj>
              </mc:Choice>
              <mc:Fallback>
                <p:oleObj name="Equation" r:id="rId5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7" imgW="1295400" imgH="469900" progId="Equation.3">
                  <p:embed/>
                </p:oleObj>
              </mc:Choice>
              <mc:Fallback>
                <p:oleObj name="Equation" r:id="rId7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3430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648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13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4" name="Picture 13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32983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12"/>
    </mc:Choice>
    <mc:Fallback xmlns="">
      <p:transition xmlns:p14="http://schemas.microsoft.com/office/powerpoint/2010/main" spd="slow" advTm="364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837">
        <p:fade/>
      </p:transition>
    </mc:Choice>
    <mc:Fallback xmlns="">
      <p:transition xmlns:p14="http://schemas.microsoft.com/office/powerpoint/2010/main" spd="med" advTm="10383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581400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log(n+1)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51">
        <p:fade/>
      </p:transition>
    </mc:Choice>
    <mc:Fallback xmlns="">
      <p:transition xmlns:p14="http://schemas.microsoft.com/office/powerpoint/2010/main" spd="med" advTm="2855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914400"/>
          </a:xfrm>
        </p:spPr>
        <p:txBody>
          <a:bodyPr/>
          <a:lstStyle/>
          <a:p>
            <a:r>
              <a:rPr lang="en-US" sz="3600" dirty="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7039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 xmlns:p14="http://schemas.microsoft.com/office/powerpoint/2010/main" advTm="5865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9015">
        <p:fade thruBlk="1"/>
      </p:transition>
    </mc:Choice>
    <mc:Fallback xmlns="">
      <p:transition xmlns:p14="http://schemas.microsoft.com/office/powerpoint/2010/main" spd="slow" advTm="39015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Equation" r:id="rId4" imgW="1091880" imgH="711000" progId="Equation.DSMT4">
                  <p:embed/>
                </p:oleObj>
              </mc:Choice>
              <mc:Fallback>
                <p:oleObj name="Equation" r:id="rId4" imgW="10918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60049"/>
                        <a:ext cx="5140325" cy="3345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Tm="1586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18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02">
        <p:fade/>
      </p:transition>
    </mc:Choice>
    <mc:Fallback xmlns="">
      <p:transition xmlns:p14="http://schemas.microsoft.com/office/powerpoint/2010/main" spd="med" advTm="19802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89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3477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27">
        <p:fade/>
      </p:transition>
    </mc:Choice>
    <mc:Fallback xmlns="">
      <p:transition xmlns:p14="http://schemas.microsoft.com/office/powerpoint/2010/main" spd="med" advTm="2722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smtClean="0"/>
              <a:t>1―4</a:t>
            </a:r>
            <a:endParaRPr lang="en-US" sz="12700" dirty="0"/>
          </a:p>
        </p:txBody>
      </p:sp>
    </p:spTree>
  </p:cSld>
  <p:clrMapOvr>
    <a:masterClrMapping/>
  </p:clrMapOvr>
  <p:transition xmlns:p14="http://schemas.microsoft.com/office/powerpoint/2010/main" spd="slow" advTm="11632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8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838200"/>
                        <a:ext cx="66230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9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343400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5" name="Equation" r:id="rId4" imgW="1600200" imgH="965160" progId="Equation.DSMT4">
                  <p:embed/>
                </p:oleObj>
              </mc:Choice>
              <mc:Fallback>
                <p:oleObj name="Equation" r:id="rId4" imgW="16002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1113"/>
                        <a:ext cx="5832475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6" name="Equation" r:id="rId6" imgW="2070000" imgH="888840" progId="Equation.DSMT4">
                  <p:embed/>
                </p:oleObj>
              </mc:Choice>
              <mc:Fallback>
                <p:oleObj name="Equation" r:id="rId6" imgW="20700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335088"/>
                        <a:ext cx="7727950" cy="3313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47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8" y="4991100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2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3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Equation" r:id="rId4" imgW="1054100" imgH="520700" progId="Equation.DSMT4">
                  <p:embed/>
                </p:oleObj>
              </mc:Choice>
              <mc:Fallback>
                <p:oleObj name="Equation" r:id="rId4" imgW="10541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157413"/>
                        <a:ext cx="5172075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0"/>
    </mc:Choice>
    <mc:Fallback xmlns="">
      <p:transition xmlns:p14="http://schemas.microsoft.com/office/powerpoint/2010/main" spd="slow" advTm="118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14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98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sp>
        <p:nvSpPr>
          <p:cNvPr id="20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75"/>
    </mc:Choice>
    <mc:Fallback xmlns="">
      <p:transition xmlns:p14="http://schemas.microsoft.com/office/powerpoint/2010/main" spd="slow" advTm="211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6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7" name="Picture 16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32888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20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6"/>
    </mc:Choice>
    <mc:Fallback xmlns="">
      <p:transition xmlns:p14="http://schemas.microsoft.com/office/powerpoint/2010/main" spd="slow" advTm="86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8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565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17.9|2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9.2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9|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791</Words>
  <Application>Microsoft Macintosh PowerPoint</Application>
  <PresentationFormat>On-screen Show (4:3)</PresentationFormat>
  <Paragraphs>236</Paragraphs>
  <Slides>38</Slides>
  <Notes>38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Default Design</vt:lpstr>
      <vt:lpstr>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PowerPoint Presentation</vt:lpstr>
      <vt:lpstr>n+1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PowerPoint Presentation</vt:lpstr>
      <vt:lpstr>Asymptotic bound for Hn</vt:lpstr>
      <vt:lpstr>Asymptotic Equivalence</vt:lpstr>
      <vt:lpstr>PowerPoint Presentation</vt:lpstr>
      <vt:lpstr>Team Problems</vt:lpstr>
      <vt:lpstr>Closed form for n!</vt:lpstr>
      <vt:lpstr>Closed form for n!</vt:lpstr>
      <vt:lpstr>Closed form for n!</vt:lpstr>
      <vt:lpstr>Closed form for n!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394</cp:revision>
  <cp:lastPrinted>2010-04-05T13:29:15Z</cp:lastPrinted>
  <dcterms:created xsi:type="dcterms:W3CDTF">2011-04-03T16:42:20Z</dcterms:created>
  <dcterms:modified xsi:type="dcterms:W3CDTF">2011-11-03T01:43:42Z</dcterms:modified>
</cp:coreProperties>
</file>