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333" r:id="rId4"/>
    <p:sldId id="334" r:id="rId5"/>
    <p:sldId id="369" r:id="rId6"/>
    <p:sldId id="335" r:id="rId7"/>
    <p:sldId id="336" r:id="rId8"/>
    <p:sldId id="337" r:id="rId9"/>
    <p:sldId id="338" r:id="rId10"/>
    <p:sldId id="339" r:id="rId11"/>
    <p:sldId id="363" r:id="rId12"/>
    <p:sldId id="340" r:id="rId13"/>
    <p:sldId id="341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64" y="-8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46263"/>
              </p:ext>
            </p:extLst>
          </p:nvPr>
        </p:nvGraphicFramePr>
        <p:xfrm>
          <a:off x="3831274" y="2017822"/>
          <a:ext cx="1872563" cy="34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9" name="Equation" r:id="rId4" imgW="279400" imgH="508000" progId="Equation.DSMT4">
                  <p:embed/>
                </p:oleObj>
              </mc:Choice>
              <mc:Fallback>
                <p:oleObj name="Equation" r:id="rId4" imgW="27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4" y="2017822"/>
                        <a:ext cx="1872563" cy="34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671931" y="223402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e(n) = p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9371"/>
              </p:ext>
            </p:extLst>
          </p:nvPr>
        </p:nvGraphicFramePr>
        <p:xfrm>
          <a:off x="555625" y="2741613"/>
          <a:ext cx="80311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4"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41613"/>
                        <a:ext cx="8031163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3775" y="4762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18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8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619" y="4683063"/>
            <a:ext cx="8651098" cy="1015663"/>
            <a:chOff x="274219" y="4683063"/>
            <a:chExt cx="8651098" cy="1015663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880250" y="4774740"/>
              <a:ext cx="8045067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p +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 [E+1]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q</a:t>
              </a:r>
              <a:endParaRPr lang="en-US" sz="5400" i="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219" y="4683063"/>
              <a:ext cx="1433885" cy="10156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6000" i="0" dirty="0" smtClean="0">
                  <a:solidFill>
                    <a:srgbClr val="0000FF"/>
                  </a:solidFill>
                  <a:latin typeface="Comic Sans MS" pitchFamily="66" charset="0"/>
                </a:rPr>
                <a:t>E </a:t>
              </a:r>
              <a:r>
                <a:rPr lang="en-US" sz="5400" b="1" i="0" dirty="0" smtClean="0">
                  <a:latin typeface="Euclid Symbol" charset="2"/>
                  <a:cs typeface="Euclid Symbol" charset="2"/>
                </a:rPr>
                <a:t>=</a:t>
              </a:r>
              <a:endParaRPr lang="en-US" sz="6000" b="1" i="0" dirty="0">
                <a:solidFill>
                  <a:srgbClr val="008000"/>
                </a:solidFill>
                <a:latin typeface="Euclid Symbol" charset="2"/>
                <a:cs typeface="Euclid Symbol" charset="2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556</Words>
  <Application>Microsoft Macintosh PowerPoint</Application>
  <PresentationFormat>On-screen Show (4:3)</PresentationFormat>
  <Paragraphs>111</Paragraphs>
  <Slides>13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Prediction is difficult, especially of the future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114</cp:revision>
  <cp:lastPrinted>2012-05-02T03:18:24Z</cp:lastPrinted>
  <dcterms:created xsi:type="dcterms:W3CDTF">2011-04-29T18:28:36Z</dcterms:created>
  <dcterms:modified xsi:type="dcterms:W3CDTF">2012-05-15T22:42:01Z</dcterms:modified>
</cp:coreProperties>
</file>