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990" r:id="rId2"/>
    <p:sldId id="1023" r:id="rId3"/>
    <p:sldId id="1041" r:id="rId4"/>
    <p:sldId id="1024" r:id="rId5"/>
    <p:sldId id="776" r:id="rId6"/>
    <p:sldId id="777" r:id="rId7"/>
    <p:sldId id="1016" r:id="rId8"/>
    <p:sldId id="1017" r:id="rId9"/>
    <p:sldId id="1018" r:id="rId10"/>
    <p:sldId id="1019" r:id="rId11"/>
    <p:sldId id="1020" r:id="rId12"/>
    <p:sldId id="1021" r:id="rId13"/>
    <p:sldId id="1022" r:id="rId14"/>
    <p:sldId id="1025" r:id="rId15"/>
    <p:sldId id="986" r:id="rId16"/>
    <p:sldId id="778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3" d="100"/>
          <a:sy n="143" d="100"/>
        </p:scale>
        <p:origin x="-736" y="-104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8" charset="0"/>
              </a:rPr>
              <a:t>deleting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gives</a:t>
            </a:r>
          </a:p>
          <a:p>
            <a:r>
              <a:rPr lang="en-US" sz="6600" dirty="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FECC143-FC9A-44A1-9C58-544BB3CDB2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051904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</a:t>
            </a:r>
            <a:r>
              <a:rPr lang="en-US" sz="7200" i="1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solidFill>
                  <a:srgbClr val="930093"/>
                </a:solidFill>
                <a:latin typeface="Comic Sans MS" pitchFamily="8" charset="0"/>
              </a:rPr>
              <a:t>not</a:t>
            </a:r>
            <a:r>
              <a:rPr lang="en-US" sz="7200" dirty="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44715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endParaRPr lang="en-US" dirty="0">
              <a:solidFill>
                <a:schemeClr val="accent2"/>
              </a:solidFill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f</a:t>
            </a:r>
            <a:r>
              <a:rPr lang="en-US" sz="6000" dirty="0" smtClean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200" y="-1"/>
            <a:ext cx="5745144" cy="1187019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Tree equivalent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C7424A53-C80F-4B5F-8DC5-4503ED6667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105292" y="1879580"/>
            <a:ext cx="6920716" cy="3051216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6EAE78E-AE76-4F1B-881B-AA2344559B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E12B553-8430-41AF-8C37-62B9B08D63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0AA4ED5-3637-4159-852B-97E3E69D37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143515"/>
            <a:ext cx="44277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endParaRPr lang="en-US" sz="3600" b="1" dirty="0">
              <a:solidFill>
                <a:srgbClr val="008000"/>
              </a:solidFill>
              <a:latin typeface="Comic Sans MS" pitchFamily="8" charset="0"/>
            </a:endParaRP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7200" dirty="0" smtClean="0"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12799</TotalTime>
  <Words>331</Words>
  <Application>Microsoft Macintosh PowerPoint</Application>
  <PresentationFormat>On-screen Show (4:3)</PresentationFormat>
  <Paragraphs>96</Paragraphs>
  <Slides>16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6.042 Lecture Template</vt:lpstr>
      <vt:lpstr>PowerPoint Presentation</vt:lpstr>
      <vt:lpstr>Cycles in simple graphs</vt:lpstr>
      <vt:lpstr>Cycles in simple graphs</vt:lpstr>
      <vt:lpstr>Cycles in simple graphs</vt:lpstr>
      <vt:lpstr>Trees</vt:lpstr>
      <vt:lpstr>More Trees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Tree equivalent</vt:lpstr>
      <vt:lpstr>Other Tree Definitions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1391</cp:revision>
  <cp:lastPrinted>2012-03-22T23:04:14Z</cp:lastPrinted>
  <dcterms:created xsi:type="dcterms:W3CDTF">2011-03-31T17:09:19Z</dcterms:created>
  <dcterms:modified xsi:type="dcterms:W3CDTF">2012-03-22T23:04:17Z</dcterms:modified>
</cp:coreProperties>
</file>