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990" r:id="rId2"/>
    <p:sldId id="783" r:id="rId3"/>
    <p:sldId id="798" r:id="rId4"/>
    <p:sldId id="800" r:id="rId5"/>
    <p:sldId id="801" r:id="rId6"/>
    <p:sldId id="799" r:id="rId7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90" d="100"/>
          <a:sy n="90" d="100"/>
        </p:scale>
        <p:origin x="-1208" y="-96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 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spanning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that is a tree.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1CBBCE2-D853-4305-A92E-B5A9F1BA618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FB20FF73-0C0A-4D58-A285-F32197C96EE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74805E1D-9C35-44EE-9E88-65BD1991280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1641759"/>
            <a:ext cx="8015092" cy="3597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connected 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12955</TotalTime>
  <Words>106</Words>
  <Application>Microsoft Macintosh PowerPoint</Application>
  <PresentationFormat>On-screen Show (4:3)</PresentationFormat>
  <Paragraphs>31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6.042 Lecture Template</vt:lpstr>
      <vt:lpstr>PowerPoint Presentation</vt:lpstr>
      <vt:lpstr>Spanning Subgraphs</vt:lpstr>
      <vt:lpstr>Spanning Trees</vt:lpstr>
      <vt:lpstr>Spanning Trees</vt:lpstr>
      <vt:lpstr>Spanning Trees</vt:lpstr>
      <vt:lpstr>Spanning Trees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1397</cp:revision>
  <cp:lastPrinted>2012-04-04T02:37:32Z</cp:lastPrinted>
  <dcterms:created xsi:type="dcterms:W3CDTF">2011-03-31T17:09:19Z</dcterms:created>
  <dcterms:modified xsi:type="dcterms:W3CDTF">2012-04-04T16:55:55Z</dcterms:modified>
</cp:coreProperties>
</file>