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-480" y="-112"/>
      </p:cViewPr>
      <p:guideLst>
        <p:guide orient="horz" pos="2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Comic Sans MS"/>
                <a:cs typeface="Comic Sans MS"/>
              </a:rPr>
              <a:t>SAT Reduces to </a:t>
            </a:r>
            <a:r>
              <a:rPr lang="en-US" sz="9600" dirty="0" smtClean="0">
                <a:latin typeface="Comic Sans MS"/>
                <a:cs typeface="Comic Sans MS"/>
              </a:rPr>
              <a:t>3-Coloring</a:t>
            </a:r>
            <a:endParaRPr lang="en-US" sz="9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5269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84" name="Straight Connector 83"/>
                <p:cNvCxnSpPr>
                  <a:stCxn id="87" idx="6"/>
                  <a:endCxn id="8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endCxn id="8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endCxn id="8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endCxn id="8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8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endCxn id="8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urved Connector 94"/>
                <p:cNvCxnSpPr>
                  <a:endCxn id="8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86" idx="4"/>
                  <a:endCxn id="8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100" name="Group 99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12" name="Straight Connector 111"/>
                <p:cNvCxnSpPr>
                  <a:stCxn id="115" idx="6"/>
                  <a:endCxn id="11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/>
                <p:cNvCxnSpPr>
                  <a:endCxn id="11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1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endCxn id="11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urved Connector 122"/>
                <p:cNvCxnSpPr>
                  <a:endCxn id="11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urved Connector 123"/>
                <p:cNvCxnSpPr>
                  <a:stCxn id="114" idx="4"/>
                  <a:endCxn id="11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125" name="Group 124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35" name="Straight Connector 134"/>
                <p:cNvCxnSpPr>
                  <a:stCxn id="138" idx="6"/>
                  <a:endCxn id="136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endCxn id="138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endCxn id="136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38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endCxn id="1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>
                  <a:stCxn id="136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endCxn id="1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urved Connector 145"/>
                <p:cNvCxnSpPr>
                  <a:endCxn id="139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urved Connector 146"/>
                <p:cNvCxnSpPr>
                  <a:stCxn id="137" idx="4"/>
                  <a:endCxn id="139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" name="Group 128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33" name="Oval 132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31" name="Oval 130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148" name="Group 14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58" name="Straight Connector 157"/>
                <p:cNvCxnSpPr>
                  <a:stCxn id="161" idx="6"/>
                  <a:endCxn id="15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/>
                <p:cNvCxnSpPr>
                  <a:endCxn id="16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endCxn id="15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6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>
                  <a:endCxn id="16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>
                  <a:stCxn id="15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>
                  <a:endCxn id="16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urved Connector 168"/>
                <p:cNvCxnSpPr>
                  <a:endCxn id="16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urved Connector 169"/>
                <p:cNvCxnSpPr>
                  <a:stCxn id="160" idx="4"/>
                  <a:endCxn id="16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171" name="Group 170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1" name="Straight Connector 180"/>
                <p:cNvCxnSpPr>
                  <a:stCxn id="184" idx="6"/>
                  <a:endCxn id="182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/>
                <p:cNvCxnSpPr>
                  <a:endCxn id="184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endCxn id="182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>
                  <a:stCxn id="184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endCxn id="183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stCxn id="182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endCxn id="183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urved Connector 191"/>
                <p:cNvCxnSpPr>
                  <a:endCxn id="185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urved Connector 192"/>
                <p:cNvCxnSpPr>
                  <a:stCxn id="183" idx="4"/>
                  <a:endCxn id="185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79" name="Oval 178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2427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Complement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18" name="Straight Connector 17"/>
          <p:cNvCxnSpPr>
            <a:stCxn id="21" idx="4"/>
            <a:endCxn id="26" idx="0"/>
          </p:cNvCxnSpPr>
          <p:nvPr/>
        </p:nvCxnSpPr>
        <p:spPr bwMode="auto">
          <a:xfrm flipH="1">
            <a:off x="7075145" y="382076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BBE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7080125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10W.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3588879" y="3967338"/>
            <a:ext cx="897109" cy="1420642"/>
            <a:chOff x="4098588" y="335786"/>
            <a:chExt cx="4046612" cy="5310558"/>
          </a:xfrm>
        </p:grpSpPr>
        <p:grpSp>
          <p:nvGrpSpPr>
            <p:cNvPr id="17" name="Group 16"/>
            <p:cNvGrpSpPr/>
            <p:nvPr/>
          </p:nvGrpSpPr>
          <p:grpSpPr>
            <a:xfrm>
              <a:off x="4098588" y="1250186"/>
              <a:ext cx="3866780" cy="4396158"/>
              <a:chOff x="4098588" y="1250186"/>
              <a:chExt cx="3866780" cy="4396158"/>
            </a:xfrm>
          </p:grpSpPr>
          <p:cxnSp>
            <p:nvCxnSpPr>
              <p:cNvPr id="18" name="Straight Connector 17"/>
              <p:cNvCxnSpPr>
                <a:stCxn id="21" idx="6"/>
                <a:endCxn id="19" idx="2"/>
              </p:cNvCxnSpPr>
              <p:nvPr/>
            </p:nvCxnSpPr>
            <p:spPr>
              <a:xfrm>
                <a:off x="5544946" y="2525672"/>
                <a:ext cx="2186847" cy="4349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7731793" y="2413227"/>
                <a:ext cx="233575" cy="23358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552875" y="5412755"/>
                <a:ext cx="233575" cy="23358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11371" y="2408878"/>
                <a:ext cx="233575" cy="23358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98588" y="3312206"/>
                <a:ext cx="233575" cy="23358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endCxn id="21" idx="7"/>
              </p:cNvCxnSpPr>
              <p:nvPr/>
            </p:nvCxnSpPr>
            <p:spPr>
              <a:xfrm flipH="1">
                <a:off x="5510740" y="1250186"/>
                <a:ext cx="1181134" cy="11929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19" idx="1"/>
              </p:cNvCxnSpPr>
              <p:nvPr/>
            </p:nvCxnSpPr>
            <p:spPr>
              <a:xfrm>
                <a:off x="6691874" y="1250186"/>
                <a:ext cx="1074125" cy="1197249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1" idx="4"/>
              </p:cNvCxnSpPr>
              <p:nvPr/>
            </p:nvCxnSpPr>
            <p:spPr>
              <a:xfrm>
                <a:off x="5428159" y="2642466"/>
                <a:ext cx="0" cy="120824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0" idx="1"/>
              </p:cNvCxnSpPr>
              <p:nvPr/>
            </p:nvCxnSpPr>
            <p:spPr>
              <a:xfrm>
                <a:off x="5428159" y="4535702"/>
                <a:ext cx="1158922" cy="911261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4"/>
              </p:cNvCxnSpPr>
              <p:nvPr/>
            </p:nvCxnSpPr>
            <p:spPr>
              <a:xfrm flipH="1">
                <a:off x="7819388" y="2646815"/>
                <a:ext cx="29193" cy="1242779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0" idx="7"/>
              </p:cNvCxnSpPr>
              <p:nvPr/>
            </p:nvCxnSpPr>
            <p:spPr>
              <a:xfrm flipH="1">
                <a:off x="6752244" y="4574584"/>
                <a:ext cx="1067144" cy="872379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endCxn id="22" idx="0"/>
              </p:cNvCxnSpPr>
              <p:nvPr/>
            </p:nvCxnSpPr>
            <p:spPr>
              <a:xfrm rot="5400000">
                <a:off x="4422615" y="1042947"/>
                <a:ext cx="2062020" cy="2476498"/>
              </a:xfrm>
              <a:prstGeom prst="curvedConnector3">
                <a:avLst>
                  <a:gd name="adj1" fmla="val 440"/>
                </a:avLst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20" idx="4"/>
                <a:endCxn id="22" idx="4"/>
              </p:cNvCxnSpPr>
              <p:nvPr/>
            </p:nvCxnSpPr>
            <p:spPr>
              <a:xfrm rot="5400000" flipH="1">
                <a:off x="4392245" y="3368926"/>
                <a:ext cx="2100549" cy="2454287"/>
              </a:xfrm>
              <a:prstGeom prst="curvedConnector3">
                <a:avLst>
                  <a:gd name="adj1" fmla="val -10883"/>
                </a:avLst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102347" y="335786"/>
              <a:ext cx="3042853" cy="4238798"/>
              <a:chOff x="5102347" y="335786"/>
              <a:chExt cx="3042853" cy="423879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055405" y="335786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102347" y="3850712"/>
                <a:ext cx="651624" cy="684990"/>
                <a:chOff x="6288973" y="510974"/>
                <a:chExt cx="1272937" cy="9144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288973" y="510974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603482" y="614279"/>
                  <a:ext cx="360742" cy="698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solidFill>
                      <a:srgbClr val="0000FF"/>
                    </a:solidFill>
                    <a:latin typeface="Comic Sans MS"/>
                    <a:cs typeface="Comic Sans MS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493576" y="3889594"/>
                <a:ext cx="651624" cy="684990"/>
                <a:chOff x="6288973" y="510974"/>
                <a:chExt cx="1272937" cy="9144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288973" y="510974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60897" y="555814"/>
                  <a:ext cx="360742" cy="698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solidFill>
                      <a:srgbClr val="0000FF"/>
                    </a:solidFill>
                    <a:latin typeface="Comic Sans MS"/>
                    <a:cs typeface="Comic Sans M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80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123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6.042 Lecture Template</vt:lpstr>
      <vt:lpstr>SAT Reduces to 3-Coloring</vt:lpstr>
      <vt:lpstr>Truth Colors</vt:lpstr>
      <vt:lpstr>Complement</vt:lpstr>
      <vt:lpstr>OR</vt:lpstr>
      <vt:lpstr>PowerPoint Presentation</vt:lpstr>
      <vt:lpstr>OR</vt:lpstr>
      <vt:lpstr>OR</vt:lpstr>
      <vt:lpstr>OR</vt:lpstr>
      <vt:lpstr>OR</vt:lpstr>
      <vt:lpstr>OR</vt:lpstr>
      <vt:lpstr>Circuit SAT</vt:lpstr>
      <vt:lpstr>Circuit SAT</vt:lpstr>
      <vt:lpstr>Circuit SAT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R Meyer</cp:lastModifiedBy>
  <cp:revision>23</cp:revision>
  <cp:lastPrinted>2013-04-13T02:20:18Z</cp:lastPrinted>
  <dcterms:created xsi:type="dcterms:W3CDTF">2013-04-13T00:18:21Z</dcterms:created>
  <dcterms:modified xsi:type="dcterms:W3CDTF">2013-04-13T02:20:24Z</dcterms:modified>
</cp:coreProperties>
</file>