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72" r:id="rId12"/>
    <p:sldId id="867" r:id="rId13"/>
    <p:sldId id="86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4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3,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34155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740415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|E(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92492" y="984180"/>
            <a:ext cx="8081660" cy="48197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Bottleneck:</a:t>
            </a:r>
            <a:r>
              <a:rPr lang="en-US" sz="4800" i="1" dirty="0"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a 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800" dirty="0">
                <a:latin typeface="Comic Sans MS" pitchFamily="8" charset="0"/>
              </a:rPr>
              <a:t>of </a:t>
            </a:r>
            <a:r>
              <a:rPr lang="en-US" sz="4800" dirty="0" smtClean="0">
                <a:latin typeface="Comic Sans MS" pitchFamily="8" charset="0"/>
              </a:rPr>
              <a:t>girls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without </a:t>
            </a:r>
            <a:r>
              <a:rPr lang="en-US" sz="4800" dirty="0">
                <a:latin typeface="Comic Sans MS" pitchFamily="8" charset="0"/>
              </a:rPr>
              <a:t>enough boys.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 ::= boys adjacent to at</a:t>
            </a:r>
          </a:p>
          <a:p>
            <a:pPr algn="ctr">
              <a:buNone/>
            </a:pPr>
            <a:r>
              <a:rPr lang="en-US" sz="4800" dirty="0">
                <a:latin typeface="Comic Sans MS" pitchFamily="8" charset="0"/>
              </a:rPr>
              <a:t>             least one girl 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.</a:t>
            </a:r>
          </a:p>
          <a:p>
            <a:pPr algn="ctr">
              <a:buNone/>
            </a:pPr>
            <a:r>
              <a:rPr lang="en-US" sz="6000" dirty="0" smtClean="0">
                <a:latin typeface="Comic Sans MS" pitchFamily="8" charset="0"/>
              </a:rPr>
              <a:t>      </a:t>
            </a:r>
            <a:r>
              <a:rPr lang="en-US" sz="7200" dirty="0" smtClean="0">
                <a:latin typeface="Comic Sans MS" pitchFamily="8" charset="0"/>
              </a:rPr>
              <a:t> |</a:t>
            </a:r>
            <a:r>
              <a:rPr lang="en-US" sz="72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| </a:t>
            </a:r>
            <a:r>
              <a:rPr lang="en-US" sz="72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7200" dirty="0" smtClean="0">
                <a:latin typeface="Comic Sans MS" pitchFamily="8" charset="0"/>
              </a:rPr>
              <a:t> |E(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)|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5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obviously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FEE5B55-4292-4FA8-AE67-B2EB2C03F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005" y="1454813"/>
            <a:ext cx="8900243" cy="386557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Not obvious.  Discuss next.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EE815EBE-A80C-4F04-9B8C-61CDAF6F5E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34155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2 = |E(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</TotalTime>
  <Words>259</Words>
  <Application>Microsoft Macintosh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1_6.042 Lecture Template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1269</cp:revision>
  <cp:lastPrinted>2012-03-19T05:02:46Z</cp:lastPrinted>
  <dcterms:created xsi:type="dcterms:W3CDTF">2011-03-15T21:42:30Z</dcterms:created>
  <dcterms:modified xsi:type="dcterms:W3CDTF">2013-04-02T17:54:36Z</dcterms:modified>
</cp:coreProperties>
</file>