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5"/>
  </p:notesMasterIdLst>
  <p:handoutMasterIdLst>
    <p:handoutMasterId r:id="rId16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60" r:id="rId12"/>
    <p:sldId id="862" r:id="rId13"/>
    <p:sldId id="864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461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704" y="-512"/>
      </p:cViewPr>
      <p:guideLst>
        <p:guide orient="horz" pos="216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7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birthday.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 smtClean="0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[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16.4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 smtClean="0"/>
              <a:t>pairs] </a:t>
            </a:r>
            <a:r>
              <a:rPr lang="en-US" sz="4000" dirty="0" smtClean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9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/>
              <a:t>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25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pairs </a:t>
            </a:r>
            <a:r>
              <a:rPr lang="en-US" sz="4000" dirty="0">
                <a:solidFill>
                  <a:srgbClr val="0000FF"/>
                </a:solidFill>
              </a:rPr>
              <a:t>75% </a:t>
            </a:r>
            <a:r>
              <a:rPr lang="en-US" sz="4000" dirty="0">
                <a:solidFill>
                  <a:srgbClr val="000000"/>
                </a:solidFill>
              </a:rPr>
              <a:t>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21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(12 </a:t>
            </a:r>
            <a:r>
              <a:rPr lang="en-US" sz="4000" dirty="0" smtClean="0"/>
              <a:t>pairs &amp; </a:t>
            </a:r>
            <a:r>
              <a:rPr lang="en-US" sz="4000" dirty="0" smtClean="0"/>
              <a:t>3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0800"/>
            <a:ext cx="6489700" cy="1041400"/>
          </a:xfrm>
        </p:spPr>
        <p:txBody>
          <a:bodyPr/>
          <a:lstStyle/>
          <a:p>
            <a:r>
              <a:rPr lang="en-US" dirty="0" smtClean="0"/>
              <a:t>Students</a:t>
            </a:r>
            <a:r>
              <a:rPr lang="en-US" dirty="0"/>
              <a:t>' Matching Birthdays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3" y="927100"/>
            <a:ext cx="7170737" cy="50673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1</a:t>
            </a:r>
            <a:r>
              <a:rPr lang="en-US" sz="4400" b="1" dirty="0">
                <a:latin typeface="Courier New"/>
                <a:cs typeface="Courier New"/>
              </a:rPr>
              <a:t>/16 </a:t>
            </a:r>
            <a:r>
              <a:rPr lang="en-US" sz="4400" b="1" dirty="0" smtClean="0">
                <a:latin typeface="Courier New"/>
                <a:cs typeface="Courier New"/>
              </a:rPr>
              <a:t>  5</a:t>
            </a:r>
            <a:r>
              <a:rPr lang="en-US" sz="4400" b="1" dirty="0">
                <a:latin typeface="Courier New"/>
                <a:cs typeface="Courier New"/>
              </a:rPr>
              <a:t>/8     </a:t>
            </a:r>
            <a:r>
              <a:rPr lang="en-US" sz="4400" b="1" dirty="0" smtClean="0">
                <a:latin typeface="Courier New"/>
                <a:cs typeface="Courier New"/>
              </a:rPr>
              <a:t>11</a:t>
            </a:r>
            <a:r>
              <a:rPr lang="en-US" sz="4400" b="1" dirty="0">
                <a:latin typeface="Courier New"/>
                <a:cs typeface="Courier New"/>
              </a:rPr>
              <a:t>/16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2</a:t>
            </a:r>
            <a:r>
              <a:rPr lang="en-US" sz="4400" b="1" dirty="0">
                <a:latin typeface="Courier New"/>
                <a:cs typeface="Courier New"/>
              </a:rPr>
              <a:t>/</a:t>
            </a:r>
            <a:r>
              <a:rPr lang="en-US" sz="4400" b="1" dirty="0" smtClean="0">
                <a:latin typeface="Courier New"/>
                <a:cs typeface="Courier New"/>
              </a:rPr>
              <a:t>28   9</a:t>
            </a:r>
            <a:r>
              <a:rPr lang="en-US" sz="4400" b="1" dirty="0">
                <a:latin typeface="Courier New"/>
                <a:cs typeface="Courier New"/>
              </a:rPr>
              <a:t>/3  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solidFill>
                  <a:srgbClr val="0033CC"/>
                </a:solidFill>
                <a:latin typeface="Courier New"/>
                <a:cs typeface="Courier New"/>
              </a:rPr>
              <a:t>11/</a:t>
            </a:r>
            <a:r>
              <a:rPr lang="en-US" sz="4400" b="1" dirty="0" smtClean="0">
                <a:solidFill>
                  <a:srgbClr val="0033CC"/>
                </a:solidFill>
                <a:latin typeface="Courier New"/>
                <a:cs typeface="Courier New"/>
              </a:rPr>
              <a:t>17</a:t>
            </a:r>
            <a:r>
              <a:rPr lang="en-US" sz="4400" b="1" dirty="0" smtClean="0">
                <a:latin typeface="Courier New"/>
                <a:cs typeface="Courier New"/>
              </a:rPr>
              <a:t> </a:t>
            </a:r>
            <a:endParaRPr lang="en-US" sz="4400" b="1" dirty="0">
              <a:latin typeface="Courier New"/>
              <a:cs typeface="Courier New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3/1    </a:t>
            </a:r>
            <a:r>
              <a:rPr lang="en-US" sz="4400" b="1" dirty="0">
                <a:solidFill>
                  <a:srgbClr val="0033CC"/>
                </a:solidFill>
                <a:latin typeface="Courier New"/>
                <a:cs typeface="Courier New"/>
              </a:rPr>
              <a:t>10/</a:t>
            </a:r>
            <a:r>
              <a:rPr lang="en-US" sz="4400" b="1" dirty="0" smtClean="0">
                <a:solidFill>
                  <a:srgbClr val="0033CC"/>
                </a:solidFill>
                <a:latin typeface="Courier New"/>
                <a:cs typeface="Courier New"/>
              </a:rPr>
              <a:t>17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latin typeface="Courier New"/>
                <a:cs typeface="Courier New"/>
              </a:rPr>
              <a:t>12/19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4</a:t>
            </a:r>
            <a:r>
              <a:rPr lang="en-US" sz="4400" b="1" dirty="0">
                <a:latin typeface="Courier New"/>
                <a:cs typeface="Courier New"/>
              </a:rPr>
              <a:t>/</a:t>
            </a:r>
            <a:r>
              <a:rPr lang="en-US" sz="4400" b="1" dirty="0" smtClean="0">
                <a:latin typeface="Courier New"/>
                <a:cs typeface="Courier New"/>
              </a:rPr>
              <a:t>1    </a:t>
            </a:r>
            <a:r>
              <a:rPr lang="en-US" sz="4400" b="1" dirty="0">
                <a:solidFill>
                  <a:srgbClr val="0033CC"/>
                </a:solidFill>
                <a:latin typeface="Courier New"/>
                <a:cs typeface="Courier New"/>
              </a:rPr>
              <a:t>10/</a:t>
            </a:r>
            <a:r>
              <a:rPr lang="en-US" sz="4400" b="1" dirty="0" smtClean="0">
                <a:solidFill>
                  <a:srgbClr val="0033CC"/>
                </a:solidFill>
                <a:latin typeface="Courier New"/>
                <a:cs typeface="Courier New"/>
              </a:rPr>
              <a:t>24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latin typeface="Courier New"/>
                <a:cs typeface="Courier New"/>
              </a:rPr>
              <a:t>12/26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4</a:t>
            </a:r>
            <a:r>
              <a:rPr lang="en-US" sz="4400" b="1" dirty="0">
                <a:latin typeface="Courier New"/>
                <a:cs typeface="Courier New"/>
              </a:rPr>
              <a:t>/4 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latin typeface="Courier New"/>
                <a:cs typeface="Courier New"/>
              </a:rPr>
              <a:t>10/</a:t>
            </a:r>
            <a:r>
              <a:rPr lang="en-US" sz="4400" b="1" dirty="0" smtClean="0">
                <a:latin typeface="Courier New"/>
                <a:cs typeface="Courier New"/>
              </a:rPr>
              <a:t>30   </a:t>
            </a:r>
            <a:r>
              <a:rPr lang="en-US" sz="4400" b="1" dirty="0">
                <a:latin typeface="Courier New"/>
                <a:cs typeface="Courier New"/>
              </a:rPr>
              <a:t>12/</a:t>
            </a:r>
            <a:r>
              <a:rPr lang="en-US" sz="4400" b="1" dirty="0" smtClean="0">
                <a:latin typeface="Courier New"/>
                <a:cs typeface="Courier New"/>
              </a:rPr>
              <a:t>27</a:t>
            </a:r>
            <a:endParaRPr lang="en-US" sz="4000" b="1" dirty="0">
              <a:latin typeface="Courier New"/>
              <a:cs typeface="Courier New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33CC"/>
                </a:solidFill>
                <a:latin typeface="Comic Sans MS"/>
                <a:cs typeface="Comic Sans MS"/>
              </a:rPr>
              <a:t>triples</a:t>
            </a:r>
            <a:endParaRPr lang="en-US" sz="4800" b="1" dirty="0" smtClean="0">
              <a:solidFill>
                <a:srgbClr val="0033CC"/>
              </a:solidFill>
              <a:latin typeface="Comic Sans MS"/>
              <a:cs typeface="Comic Sans M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4800" b="1" dirty="0" smtClean="0">
                <a:solidFill>
                  <a:srgbClr val="790461"/>
                </a:solidFill>
                <a:latin typeface="Comic Sans MS"/>
                <a:cs typeface="Comic Sans MS"/>
              </a:rPr>
              <a:t>  15 </a:t>
            </a:r>
            <a:r>
              <a:rPr lang="en-US" sz="4800" b="1" dirty="0" err="1" smtClean="0">
                <a:latin typeface="Comic Sans MS"/>
                <a:cs typeface="Comic Sans MS"/>
              </a:rPr>
              <a:t>bdays</a:t>
            </a:r>
            <a:r>
              <a:rPr lang="en-US" sz="4800" b="1" dirty="0" smtClean="0">
                <a:latin typeface="Comic Sans MS"/>
                <a:cs typeface="Comic Sans MS"/>
              </a:rPr>
              <a:t>,</a:t>
            </a:r>
            <a:r>
              <a:rPr lang="en-US" sz="4800" b="1" dirty="0" smtClean="0">
                <a:solidFill>
                  <a:srgbClr val="790461"/>
                </a:solidFill>
                <a:latin typeface="Comic Sans MS"/>
                <a:cs typeface="Comic Sans MS"/>
              </a:rPr>
              <a:t> 21</a:t>
            </a:r>
            <a:r>
              <a:rPr lang="en-US" sz="48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pairs</a:t>
            </a:r>
            <a:endParaRPr lang="en-US" sz="4000" b="1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963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40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074738" y="4983163"/>
            <a:ext cx="69464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endParaRPr lang="en-US" sz="4000" baseline="30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7089918"/>
              </p:ext>
            </p:extLst>
          </p:nvPr>
        </p:nvGraphicFramePr>
        <p:xfrm>
          <a:off x="930275" y="3621088"/>
          <a:ext cx="72231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84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21088"/>
                        <a:ext cx="7223125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637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8499671"/>
              </p:ext>
            </p:extLst>
          </p:nvPr>
        </p:nvGraphicFramePr>
        <p:xfrm>
          <a:off x="1417638" y="2085975"/>
          <a:ext cx="627856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33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085975"/>
                        <a:ext cx="6278562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7227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</a:t>
            </a:r>
            <a:r>
              <a:rPr lang="en-US" sz="4800" dirty="0" smtClean="0">
                <a:latin typeface="Comic Sans MS" charset="0"/>
              </a:rPr>
              <a:t>110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16.4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[|P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16.4|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k]</a:t>
            </a:r>
            <a:endParaRPr lang="en-US" sz="4800" dirty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43736"/>
              </p:ext>
            </p:extLst>
          </p:nvPr>
        </p:nvGraphicFramePr>
        <p:xfrm>
          <a:off x="801688" y="4108450"/>
          <a:ext cx="755015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1" name="Equation" r:id="rId5" imgW="2286000" imgH="482600" progId="Equation.DSMT4">
                  <p:embed/>
                </p:oleObj>
              </mc:Choice>
              <mc:Fallback>
                <p:oleObj name="Equation" r:id="rId5" imgW="2286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8" y="4108450"/>
                        <a:ext cx="755015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045820"/>
              </p:ext>
            </p:extLst>
          </p:nvPr>
        </p:nvGraphicFramePr>
        <p:xfrm>
          <a:off x="3460750" y="5449888"/>
          <a:ext cx="22304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2" name="Equation" r:id="rId7" imgW="495300" imgH="241300" progId="Equation.DSMT4">
                  <p:embed/>
                </p:oleObj>
              </mc:Choice>
              <mc:Fallback>
                <p:oleObj name="Equation" r:id="rId7" imgW="495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5449888"/>
                        <a:ext cx="2230438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20656"/>
              </p:ext>
            </p:extLst>
          </p:nvPr>
        </p:nvGraphicFramePr>
        <p:xfrm>
          <a:off x="515938" y="2509838"/>
          <a:ext cx="806767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3" name="Equation" r:id="rId9" imgW="2425700" imgH="482600" progId="Equation.DSMT4">
                  <p:embed/>
                </p:oleObj>
              </mc:Choice>
              <mc:Fallback>
                <p:oleObj name="Equation" r:id="rId9" imgW="242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938" y="2509838"/>
                        <a:ext cx="8067675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9529</TotalTime>
  <Words>507</Words>
  <Application>Microsoft Macintosh PowerPoint</Application>
  <PresentationFormat>On-screen Show (4:3)</PresentationFormat>
  <Paragraphs>111</Paragraphs>
  <Slides>12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6.042 Lecture Template</vt:lpstr>
      <vt:lpstr>Default Design</vt:lpstr>
      <vt:lpstr>Equation</vt:lpstr>
      <vt:lpstr>MathType 6.0 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Fall ’11 Matching Birthdays </vt:lpstr>
      <vt:lpstr>Students' Matching Birthdays   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1319</cp:revision>
  <cp:lastPrinted>2013-05-13T03:02:36Z</cp:lastPrinted>
  <dcterms:created xsi:type="dcterms:W3CDTF">2011-05-02T03:18:38Z</dcterms:created>
  <dcterms:modified xsi:type="dcterms:W3CDTF">2013-05-13T03:58:23Z</dcterms:modified>
</cp:coreProperties>
</file>