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63" r:id="rId13"/>
    <p:sldId id="554" r:id="rId14"/>
    <p:sldId id="556" r:id="rId15"/>
    <p:sldId id="555" r:id="rId16"/>
    <p:sldId id="558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91" autoAdjust="0"/>
    <p:restoredTop sz="92806" autoAdjust="0"/>
  </p:normalViewPr>
  <p:slideViewPr>
    <p:cSldViewPr snapToGrid="0" showGuides="1">
      <p:cViewPr varScale="1">
        <p:scale>
          <a:sx n="94" d="100"/>
          <a:sy n="94" d="100"/>
        </p:scale>
        <p:origin x="-17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bookkeeper.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22,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3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9B53EF5B-175E-4241-B670-7E35F50F0E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866" y="1279357"/>
            <a:ext cx="885314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Comic Sans MS" pitchFamily="66" charset="0"/>
              </a:rPr>
              <a:t>Take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14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mile </a:t>
            </a:r>
            <a:r>
              <a:rPr lang="en-US" dirty="0" smtClean="0">
                <a:latin typeface="Comic Sans MS" pitchFamily="66" charset="0"/>
              </a:rPr>
              <a:t>walk including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Northward miles,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Southward,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dirty="0">
                <a:latin typeface="Comic Sans MS" pitchFamily="66" charset="0"/>
              </a:rPr>
              <a:t> Eastward </a:t>
            </a:r>
            <a:r>
              <a:rPr lang="en-US" dirty="0" smtClean="0">
                <a:latin typeface="Comic Sans MS" pitchFamily="66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Westward.  How </a:t>
            </a:r>
            <a:r>
              <a:rPr lang="en-US" dirty="0">
                <a:latin typeface="Comic Sans MS" pitchFamily="66" charset="0"/>
              </a:rPr>
              <a:t>many different </a:t>
            </a:r>
            <a:r>
              <a:rPr lang="en-US" dirty="0" smtClean="0">
                <a:latin typeface="Comic Sans MS" pitchFamily="66" charset="0"/>
              </a:rPr>
              <a:t>walks?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0691" y="2994428"/>
            <a:ext cx="6753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#rearrangements of 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38154"/>
              </p:ext>
            </p:extLst>
          </p:nvPr>
        </p:nvGraphicFramePr>
        <p:xfrm>
          <a:off x="2830513" y="4310445"/>
          <a:ext cx="3009781" cy="203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87400" imgH="533400" progId="Equation.DSMT4">
                  <p:embed/>
                </p:oleObj>
              </mc:Choice>
              <mc:Fallback>
                <p:oleObj name="Equation" r:id="rId3" imgW="78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0513" y="4310445"/>
                        <a:ext cx="3009781" cy="2038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1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4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2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3" name="Equation" r:id="rId4" imgW="965200" imgH="495300" progId="Equation.DSMT4">
                  <p:embed/>
                </p:oleObj>
              </mc:Choice>
              <mc:Fallback>
                <p:oleObj name="Equation" r:id="rId4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41027"/>
              </p:ext>
            </p:extLst>
          </p:nvPr>
        </p:nvGraphicFramePr>
        <p:xfrm>
          <a:off x="567291" y="4719563"/>
          <a:ext cx="7901287" cy="10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4" name="Equation" r:id="rId6" imgW="2044700" imgH="279400" progId="Equation.DSMT4">
                  <p:embed/>
                </p:oleObj>
              </mc:Choice>
              <mc:Fallback>
                <p:oleObj name="Equation" r:id="rId6" imgW="2044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91" y="4719563"/>
                        <a:ext cx="7901287" cy="1079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4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bookkeeper.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0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bookkeeper.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10511</TotalTime>
  <Words>464</Words>
  <Application>Microsoft Macintosh PowerPoint</Application>
  <PresentationFormat>On-screen Show (4:3)</PresentationFormat>
  <Paragraphs>112</Paragraphs>
  <Slides>16</Slides>
  <Notes>15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1713</cp:revision>
  <cp:lastPrinted>2012-04-09T06:33:01Z</cp:lastPrinted>
  <dcterms:created xsi:type="dcterms:W3CDTF">2011-04-13T00:22:08Z</dcterms:created>
  <dcterms:modified xsi:type="dcterms:W3CDTF">2016-04-25T14:53:44Z</dcterms:modified>
</cp:coreProperties>
</file>