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404" r:id="rId3"/>
    <p:sldId id="463" r:id="rId4"/>
    <p:sldId id="465" r:id="rId5"/>
    <p:sldId id="466" r:id="rId6"/>
    <p:sldId id="467" r:id="rId7"/>
    <p:sldId id="468" r:id="rId8"/>
    <p:sldId id="453" r:id="rId9"/>
    <p:sldId id="469" r:id="rId10"/>
    <p:sldId id="470" r:id="rId11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94630" autoAdjust="0"/>
  </p:normalViewPr>
  <p:slideViewPr>
    <p:cSldViewPr snapToGrid="0" showGuides="1">
      <p:cViewPr varScale="1">
        <p:scale>
          <a:sx n="118" d="100"/>
          <a:sy n="118" d="100"/>
        </p:scale>
        <p:origin x="-1176" y="-120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8461" y="6594296"/>
            <a:ext cx="805542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460" y="6594296"/>
            <a:ext cx="8055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7650" y="6553200"/>
            <a:ext cx="616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040" y="280099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1430" y="6594296"/>
            <a:ext cx="64257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3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4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5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012981"/>
                  </p:ext>
                </p:extLst>
              </p:nvPr>
            </p:nvGraphicFramePr>
            <p:xfrm>
              <a:off x="308778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6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78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7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78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5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6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97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94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smtClean="0">
                <a:latin typeface="Comic Sans MS" pitchFamily="66" charset="0"/>
              </a:rPr>
              <a:t>cases breaks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5330" y="6594296"/>
            <a:ext cx="72867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2737" y="6594296"/>
            <a:ext cx="751265" cy="2616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cases.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mic Sans MS" pitchFamily="66" charset="0"/>
              </a:rPr>
              <a:t>The answer is on </a:t>
            </a:r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my </a:t>
            </a:r>
            <a:r>
              <a:rPr lang="en-US" sz="5400" b="1" smtClean="0">
                <a:solidFill>
                  <a:srgbClr val="0000FF"/>
                </a:solidFill>
                <a:latin typeface="Comic Sans MS" pitchFamily="66" charset="0"/>
              </a:rPr>
              <a:t>table!</a:t>
            </a:r>
            <a:endParaRPr lang="en-US" sz="5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dirty="0">
                <a:latin typeface="Comic Sans MS" pitchFamily="66" charset="0"/>
              </a:rPr>
              <a:t>(Proof by Cases)</a:t>
            </a:r>
            <a:endParaRPr lang="en-US" sz="14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2739" y="6594296"/>
            <a:ext cx="7512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7608</TotalTime>
  <Words>312</Words>
  <Application>Microsoft Macintosh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1_6.042 Lecture Template</vt:lpstr>
      <vt:lpstr>Equation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Proof by Cases</vt:lpstr>
      <vt:lpstr>$1,000,000 Question</vt:lpstr>
      <vt:lpstr>$1,000,000 Question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489</cp:revision>
  <cp:lastPrinted>2013-02-11T03:49:21Z</cp:lastPrinted>
  <dcterms:created xsi:type="dcterms:W3CDTF">2011-02-03T15:55:26Z</dcterms:created>
  <dcterms:modified xsi:type="dcterms:W3CDTF">2013-04-04T03:58:26Z</dcterms:modified>
  <cp:category/>
</cp:coreProperties>
</file>