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404" r:id="rId2"/>
    <p:sldId id="462" r:id="rId3"/>
    <p:sldId id="411" r:id="rId4"/>
    <p:sldId id="413" r:id="rId5"/>
    <p:sldId id="472" r:id="rId6"/>
    <p:sldId id="415" r:id="rId7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630" autoAdjust="0"/>
  </p:normalViewPr>
  <p:slideViewPr>
    <p:cSldViewPr snapToGrid="0" showGuides="1">
      <p:cViewPr varScale="1">
        <p:scale>
          <a:sx n="133" d="100"/>
          <a:sy n="133" d="100"/>
        </p:scale>
        <p:origin x="-544" y="-112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wmf"/><Relationship Id="rId9" Type="http://schemas.openxmlformats.org/officeDocument/2006/relationships/image" Target="../media/image20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21938" y="6594296"/>
            <a:ext cx="13220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1937" y="6594296"/>
            <a:ext cx="132206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11,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60" r:id="rId5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0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6.w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419" y="2930693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4906" y="6594296"/>
            <a:ext cx="1159098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3" name="Equation" r:id="rId4" imgW="2984500" imgH="596900" progId="Equation.DSMT4">
                  <p:embed/>
                </p:oleObj>
              </mc:Choice>
              <mc:Fallback>
                <p:oleObj name="Equation" r:id="rId4" imgW="2984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850174"/>
                        <a:ext cx="612775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4" name="Equation" r:id="rId6" imgW="3759200" imgH="673100" progId="Equation.DSMT4">
                  <p:embed/>
                </p:oleObj>
              </mc:Choice>
              <mc:Fallback>
                <p:oleObj name="Equation" r:id="rId6" imgW="37592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31" y="1514475"/>
                        <a:ext cx="7491413" cy="1344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5" name="Equation" r:id="rId8" imgW="253800" imgH="317160" progId="Equation.DSMT4">
                  <p:embed/>
                </p:oleObj>
              </mc:Choice>
              <mc:Fallback>
                <p:oleObj name="Equation" r:id="rId8" imgW="253800" imgH="317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135" y="3159760"/>
                        <a:ext cx="522288" cy="6540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0471"/>
              </p:ext>
            </p:extLst>
          </p:nvPr>
        </p:nvGraphicFramePr>
        <p:xfrm>
          <a:off x="2314575" y="5019675"/>
          <a:ext cx="404971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6" name="Equation" r:id="rId10" imgW="2032000" imgH="596900" progId="Equation.3">
                  <p:embed/>
                </p:oleObj>
              </mc:Choice>
              <mc:Fallback>
                <p:oleObj name="Equation" r:id="rId10" imgW="2032000" imgH="596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5019675"/>
                        <a:ext cx="4049713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2314" y="6594296"/>
            <a:ext cx="11816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7" name="Equation" r:id="rId12" imgW="876300" imgH="368300" progId="Equation.DSMT4">
                  <p:embed/>
                </p:oleObj>
              </mc:Choice>
              <mc:Fallback>
                <p:oleObj name="Equation" r:id="rId12" imgW="8763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981" y="3049588"/>
                        <a:ext cx="2001838" cy="842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6" name="Equation" r:id="rId4" imgW="914400" imgH="406080" progId="Equation.DSMT4">
                  <p:embed/>
                </p:oleObj>
              </mc:Choice>
              <mc:Fallback>
                <p:oleObj name="Equation" r:id="rId4" imgW="91440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06600"/>
                        <a:ext cx="91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2314" y="6594296"/>
            <a:ext cx="11816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7" name="Equation" r:id="rId4" imgW="241200" imgH="215640" progId="Equation.DSMT4">
                  <p:embed/>
                </p:oleObj>
              </mc:Choice>
              <mc:Fallback>
                <p:oleObj name="Equation" r:id="rId4" imgW="2412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1370013"/>
                        <a:ext cx="873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8" name="Equation" r:id="rId6" imgW="241200" imgH="215640" progId="Equation.DSMT4">
                  <p:embed/>
                </p:oleObj>
              </mc:Choice>
              <mc:Fallback>
                <p:oleObj name="Equation" r:id="rId6" imgW="24120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241" y="2555683"/>
                        <a:ext cx="731302" cy="6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9" name="Equation" r:id="rId8" imgW="507960" imgH="419040" progId="Equation.DSMT4">
                  <p:embed/>
                </p:oleObj>
              </mc:Choice>
              <mc:Fallback>
                <p:oleObj name="Equation" r:id="rId8" imgW="5079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222750"/>
                        <a:ext cx="1539875" cy="127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2314" y="6594296"/>
            <a:ext cx="11816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79" name="Equation" r:id="rId4" imgW="431640" imgH="190440" progId="Equation.DSMT4">
                  <p:embed/>
                </p:oleObj>
              </mc:Choice>
              <mc:Fallback>
                <p:oleObj name="Equation" r:id="rId4" imgW="4316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931412"/>
                        <a:ext cx="1294694" cy="574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0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479" y="3460402"/>
                        <a:ext cx="1700306" cy="604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1" name="Equation" r:id="rId8" imgW="583920" imgH="215640" progId="Equation.DSMT4">
                  <p:embed/>
                </p:oleObj>
              </mc:Choice>
              <mc:Fallback>
                <p:oleObj name="Equation" r:id="rId8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552" y="4623057"/>
                        <a:ext cx="1739339" cy="647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2" name="Equation" r:id="rId10" imgW="507960" imgH="419040" progId="Equation.DSMT4">
                  <p:embed/>
                </p:oleObj>
              </mc:Choice>
              <mc:Fallback>
                <p:oleObj name="Equation" r:id="rId10" imgW="50796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70" y="2790621"/>
                        <a:ext cx="1660013" cy="1367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3" name="Equation" r:id="rId12" imgW="533160" imgH="215640" progId="Equation.DSMT4">
                  <p:embed/>
                </p:oleObj>
              </mc:Choice>
              <mc:Fallback>
                <p:oleObj name="Equation" r:id="rId12" imgW="533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642" y="3954665"/>
                        <a:ext cx="1693436" cy="704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4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47" y="4734458"/>
                        <a:ext cx="1832981" cy="666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5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90" y="4032642"/>
                        <a:ext cx="1866488" cy="564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6" name="Equation" r:id="rId18" imgW="114120" imgH="177480" progId="Equation.DSMT4">
                  <p:embed/>
                </p:oleObj>
              </mc:Choice>
              <mc:Fallback>
                <p:oleObj name="Equation" r:id="rId18" imgW="11412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829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7" name="Equation" r:id="rId20" imgW="241200" imgH="215640" progId="Equation.DSMT4">
                  <p:embed/>
                </p:oleObj>
              </mc:Choice>
              <mc:Fallback>
                <p:oleObj name="Equation" r:id="rId20" imgW="2412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11" y="1369381"/>
                        <a:ext cx="873803" cy="781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2314" y="6594296"/>
            <a:ext cx="11816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08849" y="3919730"/>
            <a:ext cx="2065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0"/>
      <p:bldP spid="1044" grpId="0" animBg="1"/>
      <p:bldP spid="727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2314" y="6594296"/>
            <a:ext cx="11816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contradiction.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 thruBlk="1"/>
      </p:transition>
    </mc:Choice>
    <mc:Fallback xmlns=""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7561</TotalTime>
  <Words>141</Words>
  <Application>Microsoft Macintosh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6.042 Lecture Template</vt:lpstr>
      <vt:lpstr>Equation</vt:lpstr>
      <vt:lpstr>PowerPoint Presentation</vt:lpstr>
      <vt:lpstr>Proof by Contradiction</vt:lpstr>
      <vt:lpstr>Proof by Contradiction</vt:lpstr>
      <vt:lpstr>Proof by Contradiction</vt:lpstr>
      <vt:lpstr>Proof by Contradiction</vt:lpstr>
      <vt:lpstr>Quickie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485</cp:revision>
  <cp:lastPrinted>2011-09-09T01:32:54Z</cp:lastPrinted>
  <dcterms:created xsi:type="dcterms:W3CDTF">2011-02-03T15:55:26Z</dcterms:created>
  <dcterms:modified xsi:type="dcterms:W3CDTF">2013-02-11T03:20:28Z</dcterms:modified>
  <cp:category/>
</cp:coreProperties>
</file>