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2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44.bin" ContentType="application/vnd.openxmlformats-officedocument.oleObject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45.bin" ContentType="application/vnd.openxmlformats-officedocument.oleObject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4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3"/>
  </p:notesMasterIdLst>
  <p:handoutMasterIdLst>
    <p:handoutMasterId r:id="rId24"/>
  </p:handoutMasterIdLst>
  <p:sldIdLst>
    <p:sldId id="764" r:id="rId3"/>
    <p:sldId id="805" r:id="rId4"/>
    <p:sldId id="803" r:id="rId5"/>
    <p:sldId id="859" r:id="rId6"/>
    <p:sldId id="798" r:id="rId7"/>
    <p:sldId id="832" r:id="rId8"/>
    <p:sldId id="833" r:id="rId9"/>
    <p:sldId id="834" r:id="rId10"/>
    <p:sldId id="853" r:id="rId11"/>
    <p:sldId id="861" r:id="rId12"/>
    <p:sldId id="862" r:id="rId13"/>
    <p:sldId id="863" r:id="rId14"/>
    <p:sldId id="854" r:id="rId15"/>
    <p:sldId id="864" r:id="rId16"/>
    <p:sldId id="865" r:id="rId17"/>
    <p:sldId id="858" r:id="rId18"/>
    <p:sldId id="852" r:id="rId19"/>
    <p:sldId id="836" r:id="rId20"/>
    <p:sldId id="860" r:id="rId21"/>
    <p:sldId id="804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27.emf"/><Relationship Id="rId3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0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20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6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variance.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34.e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30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2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oleObject" Target="../embeddings/oleObject43.bin"/><Relationship Id="rId13" Type="http://schemas.openxmlformats.org/officeDocument/2006/relationships/image" Target="../media/image3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8.xml"/><Relationship Id="rId5" Type="http://schemas.openxmlformats.org/officeDocument/2006/relationships/image" Target="../media/image14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<Relationship Id="rId5" Type="http://schemas.openxmlformats.org/officeDocument/2006/relationships/image" Target="../media/image14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16.v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8.emf"/><Relationship Id="rId17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1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4.w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Comic Sans MS" pitchFamily="66" charset="0"/>
              </a:rPr>
              <a:t>Variance</a:t>
            </a:r>
            <a:endParaRPr lang="en-US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1003300"/>
            <a:ext cx="76301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60066"/>
                </a:solidFill>
                <a:latin typeface="Comic Sans MS"/>
                <a:cs typeface="Comic Sans MS"/>
              </a:rPr>
              <a:t>lemma: </a:t>
            </a:r>
            <a:r>
              <a:rPr lang="en-US" sz="5400" dirty="0" smtClean="0">
                <a:latin typeface="Comic Sans MS"/>
                <a:cs typeface="Comic Sans MS"/>
              </a:rPr>
              <a:t>For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latin typeface="Comic Sans MS"/>
                <a:cs typeface="Comic Sans MS"/>
              </a:rPr>
              <a:t> time to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failure,                 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04282"/>
              </p:ext>
            </p:extLst>
          </p:nvPr>
        </p:nvGraphicFramePr>
        <p:xfrm>
          <a:off x="366713" y="2933700"/>
          <a:ext cx="43894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5" name="Equation" r:id="rId4" imgW="1054100" imgH="241300" progId="Equation.DSMT4">
                  <p:embed/>
                </p:oleObj>
              </mc:Choice>
              <mc:Fallback>
                <p:oleObj name="Equation" r:id="rId4" imgW="1054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713" y="2933700"/>
                        <a:ext cx="4389437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8021"/>
              </p:ext>
            </p:extLst>
          </p:nvPr>
        </p:nvGraphicFramePr>
        <p:xfrm>
          <a:off x="3067050" y="1854199"/>
          <a:ext cx="34643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6" name="Equation" r:id="rId6" imgW="685800" imgH="215900" progId="Equation.DSMT4">
                  <p:embed/>
                </p:oleObj>
              </mc:Choice>
              <mc:Fallback>
                <p:oleObj name="Equation" r:id="rId6" imgW="685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7050" y="1854199"/>
                        <a:ext cx="3464300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190500"/>
            <a:ext cx="769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Conditional time to failure</a:t>
            </a:r>
          </a:p>
        </p:txBody>
      </p:sp>
    </p:spTree>
    <p:extLst>
      <p:ext uri="{BB962C8B-B14F-4D97-AF65-F5344CB8AC3E}">
        <p14:creationId xmlns:p14="http://schemas.microsoft.com/office/powerpoint/2010/main" val="6072019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67265"/>
              </p:ext>
            </p:extLst>
          </p:nvPr>
        </p:nvGraphicFramePr>
        <p:xfrm>
          <a:off x="617537" y="5080000"/>
          <a:ext cx="8220076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1" name="Equation" r:id="rId4" imgW="1574800" imgH="241300" progId="Equation.DSMT4">
                  <p:embed/>
                </p:oleObj>
              </mc:Choice>
              <mc:Fallback>
                <p:oleObj name="Equation" r:id="rId4" imgW="1574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537" y="5080000"/>
                        <a:ext cx="8220076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8000" y="1003300"/>
            <a:ext cx="76301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60066"/>
                </a:solidFill>
                <a:latin typeface="Comic Sans MS"/>
                <a:cs typeface="Comic Sans MS"/>
              </a:rPr>
              <a:t>lemma: </a:t>
            </a:r>
            <a:r>
              <a:rPr lang="en-US" sz="5400" dirty="0" smtClean="0">
                <a:latin typeface="Comic Sans MS"/>
                <a:cs typeface="Comic Sans MS"/>
              </a:rPr>
              <a:t>For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latin typeface="Comic Sans MS"/>
                <a:cs typeface="Comic Sans MS"/>
              </a:rPr>
              <a:t> time to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failure,                 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6379"/>
              </p:ext>
            </p:extLst>
          </p:nvPr>
        </p:nvGraphicFramePr>
        <p:xfrm>
          <a:off x="366713" y="2925763"/>
          <a:ext cx="8302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2" name="Equation" r:id="rId6" imgW="1993900" imgH="241300" progId="Equation.DSMT4">
                  <p:embed/>
                </p:oleObj>
              </mc:Choice>
              <mc:Fallback>
                <p:oleObj name="Equation" r:id="rId6" imgW="1993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713" y="2925763"/>
                        <a:ext cx="8302625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48515"/>
              </p:ext>
            </p:extLst>
          </p:nvPr>
        </p:nvGraphicFramePr>
        <p:xfrm>
          <a:off x="3067050" y="1854199"/>
          <a:ext cx="34643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3" name="Equation" r:id="rId8" imgW="685800" imgH="215900" progId="Equation.DSMT4">
                  <p:embed/>
                </p:oleObj>
              </mc:Choice>
              <mc:Fallback>
                <p:oleObj name="Equation" r:id="rId8" imgW="685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7050" y="1854199"/>
                        <a:ext cx="3464300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190500"/>
            <a:ext cx="769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Conditional time to failure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4038600"/>
            <a:ext cx="329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60066"/>
                </a:solidFill>
                <a:latin typeface="Comic Sans MS"/>
                <a:cs typeface="Comic Sans MS"/>
              </a:rPr>
              <a:t>Corollary:</a:t>
            </a:r>
          </a:p>
        </p:txBody>
      </p:sp>
    </p:spTree>
    <p:extLst>
      <p:ext uri="{BB962C8B-B14F-4D97-AF65-F5344CB8AC3E}">
        <p14:creationId xmlns:p14="http://schemas.microsoft.com/office/powerpoint/2010/main" val="12754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538980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5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434794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6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817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67398"/>
              </p:ext>
            </p:extLst>
          </p:nvPr>
        </p:nvGraphicFramePr>
        <p:xfrm>
          <a:off x="871538" y="2262188"/>
          <a:ext cx="694372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7" name="Equation" r:id="rId4" imgW="1562100" imgH="457200" progId="Equation.DSMT4">
                  <p:embed/>
                </p:oleObj>
              </mc:Choice>
              <mc:Fallback>
                <p:oleObj name="Equation" r:id="rId4" imgW="1562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262188"/>
                        <a:ext cx="6943725" cy="203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55276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8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</p:spTree>
    <p:extLst>
      <p:ext uri="{BB962C8B-B14F-4D97-AF65-F5344CB8AC3E}">
        <p14:creationId xmlns:p14="http://schemas.microsoft.com/office/powerpoint/2010/main" val="3043130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37592"/>
              </p:ext>
            </p:extLst>
          </p:nvPr>
        </p:nvGraphicFramePr>
        <p:xfrm>
          <a:off x="868363" y="2246313"/>
          <a:ext cx="5475287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95" name="Equation" r:id="rId4" imgW="1231900" imgH="469900" progId="Equation.DSMT4">
                  <p:embed/>
                </p:oleObj>
              </mc:Choice>
              <mc:Fallback>
                <p:oleObj name="Equation" r:id="rId4" imgW="1231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246313"/>
                        <a:ext cx="5475287" cy="209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27453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96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</p:spTree>
    <p:extLst>
      <p:ext uri="{BB962C8B-B14F-4D97-AF65-F5344CB8AC3E}">
        <p14:creationId xmlns:p14="http://schemas.microsoft.com/office/powerpoint/2010/main" val="18652864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466"/>
              </p:ext>
            </p:extLst>
          </p:nvPr>
        </p:nvGraphicFramePr>
        <p:xfrm>
          <a:off x="873125" y="2281238"/>
          <a:ext cx="61515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2" name="Equation" r:id="rId4" imgW="1384300" imgH="711200" progId="Equation.DSMT4">
                  <p:embed/>
                </p:oleObj>
              </mc:Choice>
              <mc:Fallback>
                <p:oleObj name="Equation" r:id="rId4" imgW="1384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281238"/>
                        <a:ext cx="6151563" cy="3168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9884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3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01291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4" name="Equation" r:id="rId8" imgW="444500" imgH="241300" progId="Equation.DSMT4">
                  <p:embed/>
                </p:oleObj>
              </mc:Choice>
              <mc:Fallback>
                <p:oleObj name="Equation" r:id="rId8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0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48072"/>
              </p:ext>
            </p:extLst>
          </p:nvPr>
        </p:nvGraphicFramePr>
        <p:xfrm>
          <a:off x="1373188" y="1776413"/>
          <a:ext cx="5137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04" name="Equation" r:id="rId5" imgW="1155700" imgH="254000" progId="Equation.DSMT4">
                  <p:embed/>
                </p:oleObj>
              </mc:Choice>
              <mc:Fallback>
                <p:oleObj name="Equation" r:id="rId5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776413"/>
                        <a:ext cx="513715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62242"/>
              </p:ext>
            </p:extLst>
          </p:nvPr>
        </p:nvGraphicFramePr>
        <p:xfrm>
          <a:off x="1355725" y="2862263"/>
          <a:ext cx="6438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05" name="Equation" r:id="rId7" imgW="1447800" imgH="254000" progId="Equation.DSMT4">
                  <p:embed/>
                </p:oleObj>
              </mc:Choice>
              <mc:Fallback>
                <p:oleObj name="Equation" r:id="rId7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862263"/>
                        <a:ext cx="643890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4779"/>
              </p:ext>
            </p:extLst>
          </p:nvPr>
        </p:nvGraphicFramePr>
        <p:xfrm>
          <a:off x="1319213" y="4030663"/>
          <a:ext cx="6437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06" name="Equation" r:id="rId9" imgW="1447800" imgH="254000" progId="Equation.DSMT4">
                  <p:embed/>
                </p:oleObj>
              </mc:Choice>
              <mc:Fallback>
                <p:oleObj name="Equation" r:id="rId9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030663"/>
                        <a:ext cx="6437312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07" name="Equation" r:id="rId11" imgW="520700" imgH="241300" progId="Equation.DSMT4">
                  <p:embed/>
                </p:oleObj>
              </mc:Choice>
              <mc:Fallback>
                <p:oleObj name="Equation" r:id="rId11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00193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08" name="Equation" r:id="rId13" imgW="444500" imgH="241300" progId="Equation.DSMT4">
                  <p:embed/>
                </p:oleObj>
              </mc:Choice>
              <mc:Fallback>
                <p:oleObj name="Equation" r:id="rId13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00066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541"/>
              </p:ext>
            </p:extLst>
          </p:nvPr>
        </p:nvGraphicFramePr>
        <p:xfrm>
          <a:off x="1477963" y="1801813"/>
          <a:ext cx="4432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4" imgW="1193800" imgH="304800" progId="Equation.DSMT4">
                  <p:embed/>
                </p:oleObj>
              </mc:Choice>
              <mc:Fallback>
                <p:oleObj name="Equation" r:id="rId4" imgW="1193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801813"/>
                        <a:ext cx="44323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11871"/>
              </p:ext>
            </p:extLst>
          </p:nvPr>
        </p:nvGraphicFramePr>
        <p:xfrm>
          <a:off x="1025525" y="2743200"/>
          <a:ext cx="6999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6" imgW="1816100" imgH="292100" progId="Equation.DSMT4">
                  <p:embed/>
                </p:oleObj>
              </mc:Choice>
              <mc:Fallback>
                <p:oleObj name="Equation" r:id="rId6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743200"/>
                        <a:ext cx="699928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67280"/>
              </p:ext>
            </p:extLst>
          </p:nvPr>
        </p:nvGraphicFramePr>
        <p:xfrm>
          <a:off x="1001713" y="3630613"/>
          <a:ext cx="63357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10" imgW="1574800" imgH="482600" progId="Equation.DSMT4">
                  <p:embed/>
                </p:oleObj>
              </mc:Choice>
              <mc:Fallback>
                <p:oleObj name="Equation" r:id="rId10" imgW="1574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630613"/>
                        <a:ext cx="6335712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285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4 10</a:t>
            </a:r>
            <a:r>
              <a:rPr lang="en-US" sz="4400" baseline="30000" dirty="0" smtClean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hours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1676105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96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 4.6 years 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43016834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6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5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77749"/>
              </p:ext>
            </p:extLst>
          </p:nvPr>
        </p:nvGraphicFramePr>
        <p:xfrm>
          <a:off x="593725" y="2070100"/>
          <a:ext cx="44481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8" name="Equation" r:id="rId5" imgW="1397000" imgH="266700" progId="Equation.DSMT4">
                  <p:embed/>
                </p:oleObj>
              </mc:Choice>
              <mc:Fallback>
                <p:oleObj name="Equation" r:id="rId5" imgW="1397000" imgH="266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070100"/>
                        <a:ext cx="44481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9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43382"/>
              </p:ext>
            </p:extLst>
          </p:nvPr>
        </p:nvGraphicFramePr>
        <p:xfrm>
          <a:off x="2357438" y="2887663"/>
          <a:ext cx="44291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0" name="Equation" r:id="rId9" imgW="1384300" imgH="266700" progId="Equation.DSMT4">
                  <p:embed/>
                </p:oleObj>
              </mc:Choice>
              <mc:Fallback>
                <p:oleObj name="Equation" r:id="rId9" imgW="13843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887663"/>
                        <a:ext cx="442912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67162"/>
              </p:ext>
            </p:extLst>
          </p:nvPr>
        </p:nvGraphicFramePr>
        <p:xfrm>
          <a:off x="2390775" y="3676650"/>
          <a:ext cx="40259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1" name="Equation" r:id="rId11" imgW="1206500" imgH="266700" progId="Equation.DSMT4">
                  <p:embed/>
                </p:oleObj>
              </mc:Choice>
              <mc:Fallback>
                <p:oleObj name="Equation" r:id="rId11" imgW="1206500" imgH="266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676650"/>
                        <a:ext cx="40259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15977"/>
              </p:ext>
            </p:extLst>
          </p:nvPr>
        </p:nvGraphicFramePr>
        <p:xfrm>
          <a:off x="2397125" y="4449763"/>
          <a:ext cx="32670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2" name="Equation" r:id="rId13" imgW="863600" imgH="266700" progId="Equation.DSMT4">
                  <p:embed/>
                </p:oleObj>
              </mc:Choice>
              <mc:Fallback>
                <p:oleObj name="Equation" r:id="rId13" imgW="863600" imgH="266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449763"/>
                        <a:ext cx="326707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203700" y="5435600"/>
            <a:ext cx="1358900" cy="9144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933350"/>
              </p:ext>
            </p:extLst>
          </p:nvPr>
        </p:nvGraphicFramePr>
        <p:xfrm>
          <a:off x="4935538" y="2070100"/>
          <a:ext cx="40925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3" name="Equation" r:id="rId15" imgW="1244600" imgH="266700" progId="Equation.DSMT4">
                  <p:embed/>
                </p:oleObj>
              </mc:Choice>
              <mc:Fallback>
                <p:oleObj name="Equation" r:id="rId1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5538" y="2070100"/>
                        <a:ext cx="409257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909257"/>
              </p:ext>
            </p:extLst>
          </p:nvPr>
        </p:nvGraphicFramePr>
        <p:xfrm>
          <a:off x="2354263" y="5262563"/>
          <a:ext cx="3124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4" name="Equation" r:id="rId17" imgW="825500" imgH="266700" progId="Equation.DSMT4">
                  <p:embed/>
                </p:oleObj>
              </mc:Choice>
              <mc:Fallback>
                <p:oleObj name="Equation" r:id="rId17" imgW="825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262563"/>
                        <a:ext cx="31242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75164"/>
              </p:ext>
            </p:extLst>
          </p:nvPr>
        </p:nvGraphicFramePr>
        <p:xfrm>
          <a:off x="479425" y="1666875"/>
          <a:ext cx="82613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3" name="Equation" r:id="rId5" imgW="2260600" imgH="558800" progId="Equation.DSMT4">
                  <p:embed/>
                </p:oleObj>
              </mc:Choice>
              <mc:Fallback>
                <p:oleObj name="Equation" r:id="rId5" imgW="22606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666875"/>
                        <a:ext cx="826135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3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96249"/>
              </p:ext>
            </p:extLst>
          </p:nvPr>
        </p:nvGraphicFramePr>
        <p:xfrm>
          <a:off x="1119188" y="2227263"/>
          <a:ext cx="72120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4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227263"/>
                        <a:ext cx="7212012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496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6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2194"/>
              </p:ext>
            </p:extLst>
          </p:nvPr>
        </p:nvGraphicFramePr>
        <p:xfrm>
          <a:off x="1135063" y="2227263"/>
          <a:ext cx="66960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7" name="Equation" r:id="rId7" imgW="1485900" imgH="254000" progId="Equation.DSMT4">
                  <p:embed/>
                </p:oleObj>
              </mc:Choice>
              <mc:Fallback>
                <p:oleObj name="Equation" r:id="rId7" imgW="148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227263"/>
                        <a:ext cx="669607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614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proof of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66800"/>
            <a:ext cx="8305800" cy="546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Var</a:t>
            </a:r>
            <a:r>
              <a:rPr lang="en-US" sz="4400" dirty="0" smtClean="0">
                <a:solidFill>
                  <a:srgbClr val="0000FF"/>
                </a:solidFill>
              </a:rPr>
              <a:t>[R]  </a:t>
            </a:r>
            <a:r>
              <a:rPr lang="en-US" sz="4400" dirty="0" smtClean="0">
                <a:solidFill>
                  <a:srgbClr val="000000"/>
                </a:solidFill>
              </a:rPr>
              <a:t>::= E[(R - </a:t>
            </a:r>
            <a:r>
              <a:rPr lang="en-US" sz="4400" dirty="0" smtClean="0">
                <a:solidFill>
                  <a:srgbClr val="000000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00"/>
                </a:solidFill>
              </a:rPr>
              <a:t>2</a:t>
            </a:r>
            <a:r>
              <a:rPr lang="en-US" sz="4400" dirty="0" smtClean="0">
                <a:solidFill>
                  <a:srgbClr val="000000"/>
                </a:solidFill>
              </a:rPr>
              <a:t>]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- 2</a:t>
            </a:r>
            <a:r>
              <a:rPr lang="en-US" sz="4000" dirty="0" smtClean="0">
                <a:sym typeface="Symbol" pitchFamily="18" charset="2"/>
              </a:rPr>
              <a:t>μ R  </a:t>
            </a:r>
            <a:r>
              <a:rPr lang="en-US" sz="4000" dirty="0" smtClean="0"/>
              <a:t> + 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 smtClean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dirty="0" smtClean="0"/>
              <a:t>  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None/>
            </a:pPr>
            <a:r>
              <a:rPr lang="en-US" dirty="0" smtClean="0"/>
              <a:t>         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endParaRPr lang="en-US" sz="4400" baseline="30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19100" y="1092200"/>
            <a:ext cx="1892300" cy="812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05100" y="4775200"/>
            <a:ext cx="40513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Destructs with probability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in </a:t>
            </a:r>
            <a:r>
              <a:rPr lang="en-US" sz="4000" dirty="0">
                <a:latin typeface="Comic Sans MS" pitchFamily="66" charset="0"/>
              </a:rPr>
              <a:t>any given </a:t>
            </a:r>
            <a:r>
              <a:rPr lang="en-US" sz="4000" dirty="0" smtClean="0">
                <a:latin typeface="Comic Sans MS" pitchFamily="66" charset="0"/>
              </a:rPr>
              <a:t>hour</a:t>
            </a:r>
            <a:endParaRPr lang="en-US" sz="4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k]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q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k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F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9378599"/>
              </p:ext>
            </p:extLst>
          </p:nvPr>
        </p:nvGraphicFramePr>
        <p:xfrm>
          <a:off x="3173413" y="4729163"/>
          <a:ext cx="4344987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9" name="Equation" r:id="rId5" imgW="1130300" imgH="457200" progId="Equation.DSMT4">
                  <p:embed/>
                </p:oleObj>
              </mc:Choice>
              <mc:Fallback>
                <p:oleObj name="Equation" r:id="rId5" imgW="1130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729163"/>
                        <a:ext cx="4344987" cy="1757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77884"/>
              </p:ext>
            </p:extLst>
          </p:nvPr>
        </p:nvGraphicFramePr>
        <p:xfrm>
          <a:off x="3348038" y="3732213"/>
          <a:ext cx="3030537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0" name="Equation" r:id="rId7" imgW="736600" imgH="457200" progId="Equation.DSMT4">
                  <p:embed/>
                </p:oleObj>
              </mc:Choice>
              <mc:Fallback>
                <p:oleObj name="Equation" r:id="rId7" imgW="736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32213"/>
                        <a:ext cx="3030537" cy="1884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0684"/>
              </p:ext>
            </p:extLst>
          </p:nvPr>
        </p:nvGraphicFramePr>
        <p:xfrm>
          <a:off x="1058863" y="1169988"/>
          <a:ext cx="2646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1" name="Equation" r:id="rId9" imgW="635000" imgH="241300" progId="Equation.DSMT4">
                  <p:embed/>
                </p:oleObj>
              </mc:Choice>
              <mc:Fallback>
                <p:oleObj name="Equation" r:id="rId9" imgW="635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69988"/>
                        <a:ext cx="26463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10681"/>
              </p:ext>
            </p:extLst>
          </p:nvPr>
        </p:nvGraphicFramePr>
        <p:xfrm>
          <a:off x="3978275" y="798513"/>
          <a:ext cx="43910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2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798513"/>
                        <a:ext cx="4391025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367"/>
              </p:ext>
            </p:extLst>
          </p:nvPr>
        </p:nvGraphicFramePr>
        <p:xfrm>
          <a:off x="3306763" y="2222500"/>
          <a:ext cx="4618037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3" name="Equation" r:id="rId13" imgW="1155700" imgH="444500" progId="Equation.DSMT4">
                  <p:embed/>
                </p:oleObj>
              </mc:Choice>
              <mc:Fallback>
                <p:oleObj name="Equation" r:id="rId13" imgW="1155700" imgH="444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222500"/>
                        <a:ext cx="4618037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300245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1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69309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2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062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8|15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2|4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6.2|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5.2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.2|24.5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9625</TotalTime>
  <Words>575</Words>
  <Application>Microsoft Macintosh PowerPoint</Application>
  <PresentationFormat>On-screen Show (4:3)</PresentationFormat>
  <Paragraphs>106</Paragraphs>
  <Slides>20</Slides>
  <Notes>20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6.042 Lecture Template</vt:lpstr>
      <vt:lpstr>Default Design</vt:lpstr>
      <vt:lpstr>Equation</vt:lpstr>
      <vt:lpstr>MathType 6.0 Equation</vt:lpstr>
      <vt:lpstr>PowerPoint Presentation</vt:lpstr>
      <vt:lpstr>Variance of an Indicator</vt:lpstr>
      <vt:lpstr>Calculating Variance</vt:lpstr>
      <vt:lpstr>Calculating Variance</vt:lpstr>
      <vt:lpstr>proof of 2nd Variance Formula</vt:lpstr>
      <vt:lpstr>Space Station Mir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Failure</vt:lpstr>
      <vt:lpstr>Mean Time to Failure</vt:lpstr>
      <vt:lpstr>Calculating Variance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1324</cp:revision>
  <cp:lastPrinted>2013-05-11T22:02:00Z</cp:lastPrinted>
  <dcterms:created xsi:type="dcterms:W3CDTF">2011-05-02T03:18:38Z</dcterms:created>
  <dcterms:modified xsi:type="dcterms:W3CDTF">2013-05-12T02:05:53Z</dcterms:modified>
</cp:coreProperties>
</file>