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96" r:id="rId24"/>
    <p:sldId id="874" r:id="rId25"/>
    <p:sldId id="820" r:id="rId26"/>
    <p:sldId id="821" r:id="rId27"/>
    <p:sldId id="854" r:id="rId28"/>
    <p:sldId id="822" r:id="rId29"/>
    <p:sldId id="876" r:id="rId30"/>
    <p:sldId id="879" r:id="rId31"/>
    <p:sldId id="877" r:id="rId32"/>
    <p:sldId id="898" r:id="rId33"/>
    <p:sldId id="899" r:id="rId34"/>
    <p:sldId id="880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126" d="100"/>
          <a:sy n="126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gcdlinear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gcdlinear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gcdlinear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gcdlinear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gcdlinear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GCD’s &amp; linear combinations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 </a:t>
            </a:r>
            <a:r>
              <a:rPr lang="en-US" sz="5400" dirty="0" smtClean="0"/>
              <a:t>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i="1" dirty="0" smtClean="0"/>
              <a:t>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p,a</a:t>
            </a:r>
            <a:r>
              <a:rPr lang="en-US" sz="5400" dirty="0">
                <a:solidFill>
                  <a:srgbClr val="0000CC"/>
                </a:solidFill>
              </a:rPr>
              <a:t>) = 1</a:t>
            </a:r>
            <a:r>
              <a:rPr lang="en-US" sz="5400" dirty="0"/>
              <a:t> or </a:t>
            </a:r>
            <a:r>
              <a:rPr lang="en-US" sz="5400" dirty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proof:</a:t>
            </a:r>
            <a:r>
              <a:rPr lang="en-US" sz="4400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gcdlinear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gcdlinear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023D8DE-FC6D-EB41-8F10-86D383DD26D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gcdlinear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F483A26-C920-6341-81B8-9D978E2A8540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/>
              <a:t>Example: GCD(662,414)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GCD(414, 248)  since rem(662,414) = 248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GCD(248, 166)  since rem(414,248) = 166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GCD(166, 82)    since rem(248,166) =   82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GCD(82, 2)       since rem(166,82)   =     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GCD(2, 0)         since rem(82,2)       =     0</a:t>
            </a:r>
            <a:endParaRPr lang="en-US" dirty="0"/>
          </a:p>
          <a:p>
            <a:pPr marL="304800" indent="-304800" algn="ctr" eaLnBrk="1" hangingPunct="1"/>
            <a:r>
              <a:rPr lang="en-US" dirty="0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gcdlinear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9CFBFBC5-66C3-814E-BB53-62E87599AD47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gcdlinear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0A77A92-F0EC-D64F-B06E-A981A66F3B3D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gcdlinear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78E80B9-7C41-C247-8F5E-937DA6E8B67F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gcdlinear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)c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 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2362200"/>
            <a:ext cx="8991600" cy="2895600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90685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00E5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0000E5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44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gcdlinear</a:t>
            </a:r>
            <a:r>
              <a:rPr lang="en-US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9488</TotalTime>
  <Words>1966</Words>
  <Application>Microsoft Macintosh PowerPoint</Application>
  <PresentationFormat>On-screen Show (4:3)</PresentationFormat>
  <Paragraphs>304</Paragraphs>
  <Slides>34</Slides>
  <Notes>28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&gt; 0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1356</cp:revision>
  <cp:lastPrinted>2012-03-05T00:12:54Z</cp:lastPrinted>
  <dcterms:created xsi:type="dcterms:W3CDTF">2011-03-02T16:56:28Z</dcterms:created>
  <dcterms:modified xsi:type="dcterms:W3CDTF">2013-03-03T01:03:37Z</dcterms:modified>
</cp:coreProperties>
</file>