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578" r:id="rId3"/>
    <p:sldId id="580" r:id="rId4"/>
    <p:sldId id="582" r:id="rId5"/>
    <p:sldId id="588" r:id="rId6"/>
    <p:sldId id="584" r:id="rId7"/>
    <p:sldId id="589" r:id="rId8"/>
    <p:sldId id="586" r:id="rId9"/>
    <p:sldId id="587" r:id="rId10"/>
    <p:sldId id="577" r:id="rId11"/>
    <p:sldId id="579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37" d="100"/>
          <a:sy n="137" d="100"/>
        </p:scale>
        <p:origin x="-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Coefficients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by Derivatives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smtClean="0"/>
              <a:t>Derivatives &amp; </a:t>
            </a:r>
            <a:r>
              <a:rPr lang="en-US" dirty="0" err="1" smtClean="0"/>
              <a:t>Coefficents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99269"/>
              </p:ext>
            </p:extLst>
          </p:nvPr>
        </p:nvGraphicFramePr>
        <p:xfrm>
          <a:off x="-19050" y="1066800"/>
          <a:ext cx="91821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68" name="Equation" r:id="rId3" imgW="2616200" imgH="292100" progId="Equation.DSMT4">
                  <p:embed/>
                </p:oleObj>
              </mc:Choice>
              <mc:Fallback>
                <p:oleObj name="Equation" r:id="rId3" imgW="2616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9050" y="1066800"/>
                        <a:ext cx="91821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84739"/>
              </p:ext>
            </p:extLst>
          </p:nvPr>
        </p:nvGraphicFramePr>
        <p:xfrm>
          <a:off x="161925" y="1905000"/>
          <a:ext cx="2460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69" name="Equation" r:id="rId5" imgW="698500" imgH="292100" progId="Equation.DSMT4">
                  <p:embed/>
                </p:oleObj>
              </mc:Choice>
              <mc:Fallback>
                <p:oleObj name="Equation" r:id="rId5" imgW="698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" y="1905000"/>
                        <a:ext cx="24606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49544"/>
              </p:ext>
            </p:extLst>
          </p:nvPr>
        </p:nvGraphicFramePr>
        <p:xfrm>
          <a:off x="58738" y="2789238"/>
          <a:ext cx="89804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0" name="Equation" r:id="rId7" imgW="3022600" imgH="292100" progId="Equation.DSMT4">
                  <p:embed/>
                </p:oleObj>
              </mc:Choice>
              <mc:Fallback>
                <p:oleObj name="Equation" r:id="rId7" imgW="3022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8" y="2789238"/>
                        <a:ext cx="8980487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95592"/>
              </p:ext>
            </p:extLst>
          </p:nvPr>
        </p:nvGraphicFramePr>
        <p:xfrm>
          <a:off x="139700" y="3505200"/>
          <a:ext cx="2505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1" name="Equation" r:id="rId9" imgW="711200" imgH="292100" progId="Equation.DSMT4">
                  <p:embed/>
                </p:oleObj>
              </mc:Choice>
              <mc:Fallback>
                <p:oleObj name="Equation" r:id="rId9" imgW="711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00" y="3505200"/>
                        <a:ext cx="250507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00951"/>
              </p:ext>
            </p:extLst>
          </p:nvPr>
        </p:nvGraphicFramePr>
        <p:xfrm>
          <a:off x="131763" y="4914900"/>
          <a:ext cx="2908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2" name="Equation" r:id="rId11" imgW="825500" imgH="292100" progId="Equation.DSMT4">
                  <p:embed/>
                </p:oleObj>
              </mc:Choice>
              <mc:Fallback>
                <p:oleObj name="Equation" r:id="rId11" imgW="825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763" y="4914900"/>
                        <a:ext cx="29083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52722"/>
              </p:ext>
            </p:extLst>
          </p:nvPr>
        </p:nvGraphicFramePr>
        <p:xfrm>
          <a:off x="87313" y="4267200"/>
          <a:ext cx="9140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3" name="Equation" r:id="rId13" imgW="3187700" imgH="292100" progId="Equation.DSMT4">
                  <p:embed/>
                </p:oleObj>
              </mc:Choice>
              <mc:Fallback>
                <p:oleObj name="Equation" r:id="rId13" imgW="3187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3" y="4267200"/>
                        <a:ext cx="91408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74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029310"/>
              </p:ext>
            </p:extLst>
          </p:nvPr>
        </p:nvGraphicFramePr>
        <p:xfrm>
          <a:off x="287338" y="3200400"/>
          <a:ext cx="3905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3" name="Equation" r:id="rId3" imgW="965200" imgH="292100" progId="Equation.DSMT4">
                  <p:embed/>
                </p:oleObj>
              </mc:Choice>
              <mc:Fallback>
                <p:oleObj name="Equation" r:id="rId3" imgW="965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38" y="3200400"/>
                        <a:ext cx="3905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27605"/>
              </p:ext>
            </p:extLst>
          </p:nvPr>
        </p:nvGraphicFramePr>
        <p:xfrm>
          <a:off x="357188" y="1371600"/>
          <a:ext cx="2451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4" name="Equation" r:id="rId5" imgW="647700" imgH="254000" progId="Equation.DSMT4">
                  <p:embed/>
                </p:oleObj>
              </mc:Choice>
              <mc:Fallback>
                <p:oleObj name="Equation" r:id="rId5" imgW="647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88" y="1371600"/>
                        <a:ext cx="245110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02442"/>
              </p:ext>
            </p:extLst>
          </p:nvPr>
        </p:nvGraphicFramePr>
        <p:xfrm>
          <a:off x="412750" y="1981200"/>
          <a:ext cx="85550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5" name="Equation" r:id="rId7" imgW="2705100" imgH="469900" progId="Equation.DSMT4">
                  <p:embed/>
                </p:oleObj>
              </mc:Choice>
              <mc:Fallback>
                <p:oleObj name="Equation" r:id="rId7" imgW="2705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750" y="1981200"/>
                        <a:ext cx="8555038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smtClean="0"/>
              <a:t>Derivatives &amp; </a:t>
            </a:r>
            <a:r>
              <a:rPr lang="en-US" dirty="0" err="1" smtClean="0"/>
              <a:t>Coefficents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700002"/>
              </p:ext>
            </p:extLst>
          </p:nvPr>
        </p:nvGraphicFramePr>
        <p:xfrm>
          <a:off x="3733800" y="4397375"/>
          <a:ext cx="34036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6" name="Equation" r:id="rId9" imgW="863600" imgH="469900" progId="Equation.DSMT4">
                  <p:embed/>
                </p:oleObj>
              </mc:Choice>
              <mc:Fallback>
                <p:oleObj name="Equation" r:id="rId9" imgW="863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4397375"/>
                        <a:ext cx="3403600" cy="185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581400" y="4267200"/>
            <a:ext cx="3810000" cy="21336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4876800"/>
            <a:ext cx="30423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Maclauren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Maclauren’s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82892"/>
              </p:ext>
            </p:extLst>
          </p:nvPr>
        </p:nvGraphicFramePr>
        <p:xfrm>
          <a:off x="381000" y="1371600"/>
          <a:ext cx="234372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9" name="Equation" r:id="rId3" imgW="508000" imgH="215900" progId="Equation.DSMT4">
                  <p:embed/>
                </p:oleObj>
              </mc:Choice>
              <mc:Fallback>
                <p:oleObj name="Equation" r:id="rId3" imgW="508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2343720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67690"/>
              </p:ext>
            </p:extLst>
          </p:nvPr>
        </p:nvGraphicFramePr>
        <p:xfrm>
          <a:off x="2994024" y="3733800"/>
          <a:ext cx="518885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0" name="Equation" r:id="rId5" imgW="1333500" imgH="469900" progId="Equation.DSMT4">
                  <p:embed/>
                </p:oleObj>
              </mc:Choice>
              <mc:Fallback>
                <p:oleObj name="Equation" r:id="rId5" imgW="1333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4024" y="3733800"/>
                        <a:ext cx="5188857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1553"/>
              </p:ext>
            </p:extLst>
          </p:nvPr>
        </p:nvGraphicFramePr>
        <p:xfrm>
          <a:off x="990599" y="2057400"/>
          <a:ext cx="681166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1" name="Equation" r:id="rId7" imgW="1866900" imgH="469900" progId="Equation.DSMT4">
                  <p:embed/>
                </p:oleObj>
              </mc:Choice>
              <mc:Fallback>
                <p:oleObj name="Equation" r:id="rId7" imgW="1866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599" y="2057400"/>
                        <a:ext cx="6811663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1764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76400" y="1066800"/>
            <a:ext cx="5562600" cy="1981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err="1" smtClean="0"/>
              <a:t>Maclauren’s</a:t>
            </a:r>
            <a:r>
              <a:rPr lang="en-US" dirty="0" smtClean="0"/>
              <a:t> Theorem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12432"/>
              </p:ext>
            </p:extLst>
          </p:nvPr>
        </p:nvGraphicFramePr>
        <p:xfrm>
          <a:off x="1916113" y="990600"/>
          <a:ext cx="52038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9" name="Equation" r:id="rId3" imgW="1282700" imgH="469900" progId="Equation.DSMT4">
                  <p:embed/>
                </p:oleObj>
              </mc:Choice>
              <mc:Fallback>
                <p:oleObj name="Equation" r:id="rId3" imgW="1282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6113" y="990600"/>
                        <a:ext cx="520382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995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err="1" smtClean="0"/>
              <a:t>Maclauren’s</a:t>
            </a:r>
            <a:r>
              <a:rPr lang="en-US" dirty="0" smtClean="0"/>
              <a:t> Theorem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24560"/>
              </p:ext>
            </p:extLst>
          </p:nvPr>
        </p:nvGraphicFramePr>
        <p:xfrm>
          <a:off x="457200" y="2881312"/>
          <a:ext cx="2445191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774700" imgH="584200" progId="Equation.DSMT4">
                  <p:embed/>
                </p:oleObj>
              </mc:Choice>
              <mc:Fallback>
                <p:oleObj name="Equation" r:id="rId3" imgW="774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881312"/>
                        <a:ext cx="2445191" cy="184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53619"/>
              </p:ext>
            </p:extLst>
          </p:nvPr>
        </p:nvGraphicFramePr>
        <p:xfrm>
          <a:off x="2646276" y="3048000"/>
          <a:ext cx="626912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2146300" imgH="495300" progId="Equation.DSMT4">
                  <p:embed/>
                </p:oleObj>
              </mc:Choice>
              <mc:Fallback>
                <p:oleObj name="Equation" r:id="rId5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276" y="3048000"/>
                        <a:ext cx="6269124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62883"/>
              </p:ext>
            </p:extLst>
          </p:nvPr>
        </p:nvGraphicFramePr>
        <p:xfrm>
          <a:off x="684213" y="4752975"/>
          <a:ext cx="77295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7" imgW="2324100" imgH="495300" progId="Equation.DSMT4">
                  <p:embed/>
                </p:oleObj>
              </mc:Choice>
              <mc:Fallback>
                <p:oleObj name="Equation" r:id="rId7" imgW="2324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4752975"/>
                        <a:ext cx="7729537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1676400" y="1066800"/>
            <a:ext cx="5562600" cy="1981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13520"/>
              </p:ext>
            </p:extLst>
          </p:nvPr>
        </p:nvGraphicFramePr>
        <p:xfrm>
          <a:off x="1916113" y="990600"/>
          <a:ext cx="52038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9" imgW="1282700" imgH="469900" progId="Equation.DSMT4">
                  <p:embed/>
                </p:oleObj>
              </mc:Choice>
              <mc:Fallback>
                <p:oleObj name="Equation" r:id="rId9" imgW="1282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6113" y="990600"/>
                        <a:ext cx="520382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2596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smtClean="0"/>
              <a:t>The coefficient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45039"/>
              </p:ext>
            </p:extLst>
          </p:nvPr>
        </p:nvGraphicFramePr>
        <p:xfrm>
          <a:off x="684213" y="4752975"/>
          <a:ext cx="77295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3" name="Equation" r:id="rId3" imgW="2324100" imgH="495300" progId="Equation.DSMT4">
                  <p:embed/>
                </p:oleObj>
              </mc:Choice>
              <mc:Fallback>
                <p:oleObj name="Equation" r:id="rId3" imgW="2324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4752975"/>
                        <a:ext cx="7729537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3520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12433 L 0.00261 -0.45774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15656"/>
              </p:ext>
            </p:extLst>
          </p:nvPr>
        </p:nvGraphicFramePr>
        <p:xfrm>
          <a:off x="741363" y="1608138"/>
          <a:ext cx="56594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2" name="Equation" r:id="rId3" imgW="1701800" imgH="508000" progId="Equation.DSMT4">
                  <p:embed/>
                </p:oleObj>
              </mc:Choice>
              <mc:Fallback>
                <p:oleObj name="Equation" r:id="rId3" imgW="17018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1608138"/>
                        <a:ext cx="5659437" cy="169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4572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mtClean="0"/>
              <a:t>The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826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56382"/>
              </p:ext>
            </p:extLst>
          </p:nvPr>
        </p:nvGraphicFramePr>
        <p:xfrm>
          <a:off x="714375" y="1566863"/>
          <a:ext cx="54070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7" name="Equation" r:id="rId3" imgW="1625600" imgH="533400" progId="Equation.DSMT4">
                  <p:embed/>
                </p:oleObj>
              </mc:Choice>
              <mc:Fallback>
                <p:oleObj name="Equation" r:id="rId3" imgW="1625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566863"/>
                        <a:ext cx="5407025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sz="4800" dirty="0" smtClean="0"/>
              <a:t>Donuts again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33950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23506"/>
              </p:ext>
            </p:extLst>
          </p:nvPr>
        </p:nvGraphicFramePr>
        <p:xfrm>
          <a:off x="1415206" y="2514600"/>
          <a:ext cx="628099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1" name="Equation" r:id="rId3" imgW="1701800" imgH="495300" progId="Equation.DSMT4">
                  <p:embed/>
                </p:oleObj>
              </mc:Choice>
              <mc:Fallback>
                <p:oleObj name="Equation" r:id="rId3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206" y="2514600"/>
                        <a:ext cx="628099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sz="4800" dirty="0" smtClean="0"/>
              <a:t>Donuts again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83119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2185"/>
              </p:ext>
            </p:extLst>
          </p:nvPr>
        </p:nvGraphicFramePr>
        <p:xfrm>
          <a:off x="1554163" y="2444750"/>
          <a:ext cx="60007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5" name="Equation" r:id="rId3" imgW="1625600" imgH="533400" progId="Equation.DSMT4">
                  <p:embed/>
                </p:oleObj>
              </mc:Choice>
              <mc:Fallback>
                <p:oleObj name="Equation" r:id="rId3" imgW="1625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4163" y="2444750"/>
                        <a:ext cx="600075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sz="4800" dirty="0" smtClean="0"/>
              <a:t>Donuts again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97535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21939</TotalTime>
  <Words>67</Words>
  <Application>Microsoft Macintosh PowerPoint</Application>
  <PresentationFormat>On-screen Show (4:3)</PresentationFormat>
  <Paragraphs>27</Paragraphs>
  <Slides>11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Equation</vt:lpstr>
      <vt:lpstr>MathType 6.0 Equation</vt:lpstr>
      <vt:lpstr>PowerPoint Presentation</vt:lpstr>
      <vt:lpstr>Maclauren’s Theorem</vt:lpstr>
      <vt:lpstr>Maclauren’s Theorem</vt:lpstr>
      <vt:lpstr>Maclauren’s Theorem</vt:lpstr>
      <vt:lpstr>The coefficient</vt:lpstr>
      <vt:lpstr>PowerPoint Presentation</vt:lpstr>
      <vt:lpstr>Donuts again</vt:lpstr>
      <vt:lpstr>Donuts again</vt:lpstr>
      <vt:lpstr>Donuts again</vt:lpstr>
      <vt:lpstr>Derivatives &amp; Coefficents</vt:lpstr>
      <vt:lpstr>Derivatives &amp; Coefficents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1910</cp:revision>
  <cp:lastPrinted>2012-04-20T13:32:44Z</cp:lastPrinted>
  <dcterms:created xsi:type="dcterms:W3CDTF">2010-04-23T03:47:24Z</dcterms:created>
  <dcterms:modified xsi:type="dcterms:W3CDTF">2013-04-23T09:38:37Z</dcterms:modified>
</cp:coreProperties>
</file>