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12" d="100"/>
          <a:sy n="112" d="100"/>
        </p:scale>
        <p:origin x="-288" y="-10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rgbClr val="A92082"/>
                </a:solidFill>
              </a:rPr>
              <a:t>k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genprod</a:t>
            </a:r>
            <a:r>
              <a:rPr lang="en-US" dirty="0" smtClean="0"/>
              <a:t>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53144"/>
              </p:ext>
            </p:extLst>
          </p:nvPr>
        </p:nvGraphicFramePr>
        <p:xfrm>
          <a:off x="4773612" y="3386138"/>
          <a:ext cx="1592239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6" imgW="330200" imgH="419100" progId="Equation.DSMT4">
                  <p:embed/>
                </p:oleObj>
              </mc:Choice>
              <mc:Fallback>
                <p:oleObj name="Equation" r:id="rId6" imgW="330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2" y="3386138"/>
                        <a:ext cx="1592239" cy="202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9180</TotalTime>
  <Words>397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6.042 Lecture Template</vt:lpstr>
      <vt:lpstr>Equation</vt:lpstr>
      <vt:lpstr>MathType 6.0 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1174</cp:revision>
  <cp:lastPrinted>2012-04-09T05:56:44Z</cp:lastPrinted>
  <dcterms:created xsi:type="dcterms:W3CDTF">2011-04-05T13:58:44Z</dcterms:created>
  <dcterms:modified xsi:type="dcterms:W3CDTF">2013-04-17T22:04:40Z</dcterms:modified>
</cp:coreProperties>
</file>