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86E-F54B-424E-B5D6-8D285474E723}" type="datetimeFigureOut">
              <a:rPr lang="en-US" smtClean="0"/>
              <a:t>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9634-B1B5-6247-A64A-68F79B48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5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86E-F54B-424E-B5D6-8D285474E723}" type="datetimeFigureOut">
              <a:rPr lang="en-US" smtClean="0"/>
              <a:t>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9634-B1B5-6247-A64A-68F79B48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86E-F54B-424E-B5D6-8D285474E723}" type="datetimeFigureOut">
              <a:rPr lang="en-US" smtClean="0"/>
              <a:t>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9634-B1B5-6247-A64A-68F79B48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8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86E-F54B-424E-B5D6-8D285474E723}" type="datetimeFigureOut">
              <a:rPr lang="en-US" smtClean="0"/>
              <a:t>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9634-B1B5-6247-A64A-68F79B48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2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86E-F54B-424E-B5D6-8D285474E723}" type="datetimeFigureOut">
              <a:rPr lang="en-US" smtClean="0"/>
              <a:t>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9634-B1B5-6247-A64A-68F79B48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86E-F54B-424E-B5D6-8D285474E723}" type="datetimeFigureOut">
              <a:rPr lang="en-US" smtClean="0"/>
              <a:t>2/21/13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9634-B1B5-6247-A64A-68F79B48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9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86E-F54B-424E-B5D6-8D285474E723}" type="datetimeFigureOut">
              <a:rPr lang="en-US" smtClean="0"/>
              <a:t>2/21/13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9634-B1B5-6247-A64A-68F79B48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2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86E-F54B-424E-B5D6-8D285474E723}" type="datetimeFigureOut">
              <a:rPr lang="en-US" smtClean="0"/>
              <a:t>2/21/13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9634-B1B5-6247-A64A-68F79B48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86E-F54B-424E-B5D6-8D285474E723}" type="datetimeFigureOut">
              <a:rPr lang="en-US" smtClean="0"/>
              <a:t>2/21/13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9634-B1B5-6247-A64A-68F79B48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7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86E-F54B-424E-B5D6-8D285474E723}" type="datetimeFigureOut">
              <a:rPr lang="en-US" smtClean="0"/>
              <a:t>2/21/13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9634-B1B5-6247-A64A-68F79B48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9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86E-F54B-424E-B5D6-8D285474E723}" type="datetimeFigureOut">
              <a:rPr lang="en-US" smtClean="0"/>
              <a:t>2/21/13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9634-B1B5-6247-A64A-68F79B48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9686E-F54B-424E-B5D6-8D285474E723}" type="datetimeFigureOut">
              <a:rPr lang="en-US" smtClean="0"/>
              <a:t>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9634-B1B5-6247-A64A-68F79B48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15343" y="929898"/>
            <a:ext cx="1099943" cy="350412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45955" y="929898"/>
            <a:ext cx="1060940" cy="350412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39023" y="1224743"/>
            <a:ext cx="2744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39023" y="1735054"/>
            <a:ext cx="2744192" cy="1043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39023" y="1224743"/>
            <a:ext cx="2744192" cy="1020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39023" y="1814436"/>
            <a:ext cx="2744192" cy="1508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39023" y="2778355"/>
            <a:ext cx="2744192" cy="54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039023" y="2336086"/>
            <a:ext cx="2744192" cy="1610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27219" y="4558769"/>
            <a:ext cx="31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83215" y="45587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39023" y="3867016"/>
            <a:ext cx="2744192" cy="79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1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6060" y="555672"/>
            <a:ext cx="1009228" cy="3878355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45119" y="555672"/>
            <a:ext cx="1084455" cy="3878356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9740" y="1553611"/>
            <a:ext cx="26307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9740" y="3186603"/>
            <a:ext cx="26307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29740" y="2177323"/>
            <a:ext cx="2630796" cy="498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17936" y="4563665"/>
            <a:ext cx="31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60536" y="45636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129740" y="1065981"/>
            <a:ext cx="2630796" cy="99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231797" y="2676294"/>
            <a:ext cx="2528739" cy="108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5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</Words>
  <Application>Microsoft Macintosh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Paradesi</dc:creator>
  <cp:lastModifiedBy>Sharon Paradesi</cp:lastModifiedBy>
  <cp:revision>46</cp:revision>
  <dcterms:created xsi:type="dcterms:W3CDTF">2013-02-20T22:21:04Z</dcterms:created>
  <dcterms:modified xsi:type="dcterms:W3CDTF">2013-02-21T15:47:13Z</dcterms:modified>
</cp:coreProperties>
</file>