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8"/>
  </p:notesMasterIdLst>
  <p:handoutMasterIdLst>
    <p:handoutMasterId r:id="rId19"/>
  </p:handoutMasterIdLst>
  <p:sldIdLst>
    <p:sldId id="392" r:id="rId3"/>
    <p:sldId id="467" r:id="rId4"/>
    <p:sldId id="468" r:id="rId5"/>
    <p:sldId id="469" r:id="rId6"/>
    <p:sldId id="470" r:id="rId7"/>
    <p:sldId id="471" r:id="rId8"/>
    <p:sldId id="472" r:id="rId9"/>
    <p:sldId id="447" r:id="rId10"/>
    <p:sldId id="485" r:id="rId11"/>
    <p:sldId id="486" r:id="rId12"/>
    <p:sldId id="487" r:id="rId13"/>
    <p:sldId id="430" r:id="rId14"/>
    <p:sldId id="431" r:id="rId15"/>
    <p:sldId id="432" r:id="rId16"/>
    <p:sldId id="433" r:id="rId17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20" d="100"/>
          <a:sy n="120" d="100"/>
        </p:scale>
        <p:origin x="-848" y="464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2270" y="6553200"/>
            <a:ext cx="114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42930" y="6553200"/>
            <a:ext cx="1001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8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IMPLIES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0050" y="6553200"/>
            <a:ext cx="963951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1084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is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7805" y="6553200"/>
            <a:ext cx="109619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true,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2452" y="6553200"/>
            <a:ext cx="1071552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61478" y="6553200"/>
            <a:ext cx="1082523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61478" y="6553200"/>
            <a:ext cx="1082523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4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61478" y="6553200"/>
            <a:ext cx="1082523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5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8006885" y="6540057"/>
            <a:ext cx="10825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69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155404" y="6581001"/>
            <a:ext cx="9885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p:transition xmlns:p14="http://schemas.microsoft.com/office/powerpoint/2010/main" spd="slow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4" y="6553200"/>
            <a:ext cx="98859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17085" y="6553200"/>
            <a:ext cx="102691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23414"/>
              </p:ext>
            </p:extLst>
          </p:nvPr>
        </p:nvGraphicFramePr>
        <p:xfrm>
          <a:off x="1505999" y="896409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5999" y="896409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7462</TotalTime>
  <Words>376</Words>
  <Application>Microsoft Macintosh PowerPoint</Application>
  <PresentationFormat>On-screen Show (4:3)</PresentationFormat>
  <Paragraphs>106</Paragraphs>
  <Slides>15</Slides>
  <Notes>12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6.042 Lecture Template</vt:lpstr>
      <vt:lpstr>1_6.042 Lecture Template</vt:lpstr>
      <vt:lpstr>Equation</vt:lpstr>
      <vt:lpstr>IMPLIES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modus ponens rule</vt:lpstr>
      <vt:lpstr>Soundness</vt:lpstr>
      <vt:lpstr>Soundness</vt:lpstr>
      <vt:lpstr>Other Applications</vt:lpstr>
      <vt:lpstr>Digital Logic</vt:lpstr>
      <vt:lpstr>Application:  Digital Logic</vt:lpstr>
      <vt:lpstr>Digital Logic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639</cp:revision>
  <cp:lastPrinted>2012-02-13T20:36:27Z</cp:lastPrinted>
  <dcterms:created xsi:type="dcterms:W3CDTF">2011-02-09T15:01:58Z</dcterms:created>
  <dcterms:modified xsi:type="dcterms:W3CDTF">2013-02-15T15:08:19Z</dcterms:modified>
</cp:coreProperties>
</file>