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524" r:id="rId2"/>
    <p:sldId id="497" r:id="rId3"/>
    <p:sldId id="498" r:id="rId4"/>
    <p:sldId id="506" r:id="rId5"/>
    <p:sldId id="499" r:id="rId6"/>
    <p:sldId id="500" r:id="rId7"/>
    <p:sldId id="501" r:id="rId8"/>
    <p:sldId id="502" r:id="rId9"/>
    <p:sldId id="510" r:id="rId10"/>
    <p:sldId id="511" r:id="rId11"/>
    <p:sldId id="516" r:id="rId12"/>
    <p:sldId id="514" r:id="rId13"/>
    <p:sldId id="521" r:id="rId14"/>
    <p:sldId id="525" r:id="rId15"/>
    <p:sldId id="526" r:id="rId16"/>
    <p:sldId id="534" r:id="rId17"/>
    <p:sldId id="536" r:id="rId18"/>
    <p:sldId id="537" r:id="rId19"/>
    <p:sldId id="538" r:id="rId20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88501" autoAdjust="0"/>
  </p:normalViewPr>
  <p:slideViewPr>
    <p:cSldViewPr showGuides="1">
      <p:cViewPr varScale="1">
        <p:scale>
          <a:sx n="122" d="100"/>
          <a:sy n="122" d="100"/>
        </p:scale>
        <p:origin x="-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54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16,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Counting practice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4" imgW="1816100" imgH="355600" progId="Equation.DSMT4">
                  <p:embed/>
                </p:oleObj>
              </mc:Choice>
              <mc:Fallback>
                <p:oleObj name="Equation" r:id="rId4" imgW="18161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945312" cy="135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6" imgW="1905000" imgH="355600" progId="Equation.DSMT4">
                  <p:embed/>
                </p:oleObj>
              </mc:Choice>
              <mc:Fallback>
                <p:oleObj name="Equation" r:id="rId6" imgW="190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95600"/>
                        <a:ext cx="66627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8" imgW="2552700" imgH="355600" progId="Equation.DSMT4">
                  <p:embed/>
                </p:oleObj>
              </mc:Choice>
              <mc:Fallback>
                <p:oleObj name="Equation" r:id="rId8" imgW="25527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91000"/>
                        <a:ext cx="9029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3340"/>
                          <a:ext cx="1635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6" imgW="685800" imgH="228600" progId="Equation.DSMT4">
                    <p:embed/>
                  </p:oleObj>
                </mc:Choice>
                <mc:Fallback>
                  <p:oleObj name="Equation" r:id="rId6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43"/>
                          <a:ext cx="184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836"/>
                          <a:ext cx="2077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816100"/>
                        <a:ext cx="4370387" cy="197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1015920" imgH="558720" progId="Equation.DSMT4">
                  <p:embed/>
                </p:oleObj>
              </mc:Choice>
              <mc:Fallback>
                <p:oleObj name="Equation" r:id="rId6" imgW="10159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36713"/>
                        <a:ext cx="4318000" cy="237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00513"/>
                        <a:ext cx="77771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726920" imgH="799920" progId="Equation.DSMT4">
                  <p:embed/>
                </p:oleObj>
              </mc:Choice>
              <mc:Fallback>
                <p:oleObj name="Equation" r:id="rId4" imgW="172692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69963"/>
                        <a:ext cx="6924675" cy="320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024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8" imgW="927000" imgH="279360" progId="Equation.DSMT4">
                    <p:embed/>
                  </p:oleObj>
                </mc:Choice>
                <mc:Fallback>
                  <p:oleObj name="Equation" r:id="rId8" imgW="92700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309"/>
                          <a:ext cx="2555" cy="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32760"/>
              </p:ext>
            </p:extLst>
          </p:nvPr>
        </p:nvGraphicFramePr>
        <p:xfrm>
          <a:off x="250825" y="1155700"/>
          <a:ext cx="68103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333500" imgH="279400" progId="Equation.3">
                  <p:embed/>
                </p:oleObj>
              </mc:Choice>
              <mc:Fallback>
                <p:oleObj name="Equation" r:id="rId4" imgW="13335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55700"/>
                        <a:ext cx="6810375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281849"/>
              </p:ext>
            </p:extLst>
          </p:nvPr>
        </p:nvGraphicFramePr>
        <p:xfrm>
          <a:off x="933450" y="2482850"/>
          <a:ext cx="7307263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1447800" imgH="482600" progId="Equation.3">
                  <p:embed/>
                </p:oleObj>
              </mc:Choice>
              <mc:Fallback>
                <p:oleObj name="Equation" r:id="rId6" imgW="1447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82850"/>
                        <a:ext cx="7307263" cy="243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9680</TotalTime>
  <Words>1094</Words>
  <Application>Microsoft Macintosh PowerPoint</Application>
  <PresentationFormat>On-screen Show (4:3)</PresentationFormat>
  <Paragraphs>135</Paragraphs>
  <Slides>19</Slides>
  <Notes>19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Comic Sans MS</vt:lpstr>
      <vt:lpstr>Euclid Symbol</vt:lpstr>
      <vt:lpstr>Euclid Extra</vt:lpstr>
      <vt:lpstr>6.042 Lecture Template</vt:lpstr>
      <vt:lpstr>Equation</vt:lpstr>
      <vt:lpstr>Microsoft Equation</vt:lpstr>
      <vt:lpstr>PowerPoint Presentation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1696</cp:revision>
  <dcterms:created xsi:type="dcterms:W3CDTF">2010-04-16T14:21:20Z</dcterms:created>
  <dcterms:modified xsi:type="dcterms:W3CDTF">2013-04-09T03:26:07Z</dcterms:modified>
</cp:coreProperties>
</file>