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524" r:id="rId2"/>
    <p:sldId id="539" r:id="rId3"/>
    <p:sldId id="540" r:id="rId4"/>
    <p:sldId id="559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444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6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784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Magic Card Trick, I</a:t>
            </a:r>
            <a:endParaRPr lang="en-US" sz="8000" b="1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0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71650"/>
                        <a:ext cx="4886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8ECF142E-936D-483D-BFC6-A4BC4E02572F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B0FF02EB-D1D4-4FAF-AA08-3524FCCD24CB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6"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4746141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4CFB4505-5DEB-491F-BE7C-4DE5D56D6CF5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7899" y="5257800"/>
            <a:ext cx="6929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next: How to do it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05200" y="1371600"/>
            <a:ext cx="4897438" cy="1096963"/>
            <a:chOff x="3505200" y="1371600"/>
            <a:chExt cx="4897438" cy="1096963"/>
          </a:xfrm>
        </p:grpSpPr>
        <p:grpSp>
          <p:nvGrpSpPr>
            <p:cNvPr id="2" name="Group 56"/>
            <p:cNvGrpSpPr>
              <a:grpSpLocks/>
            </p:cNvGrpSpPr>
            <p:nvPr/>
          </p:nvGrpSpPr>
          <p:grpSpPr bwMode="auto">
            <a:xfrm>
              <a:off x="3505200" y="1371600"/>
              <a:ext cx="811213" cy="1096963"/>
              <a:chOff x="1338" y="912"/>
              <a:chExt cx="511" cy="691"/>
            </a:xfrm>
          </p:grpSpPr>
          <p:sp>
            <p:nvSpPr>
              <p:cNvPr id="469014" name="AutoShape 22"/>
              <p:cNvSpPr>
                <a:spLocks noChangeArrowheads="1"/>
              </p:cNvSpPr>
              <p:nvPr/>
            </p:nvSpPr>
            <p:spPr bwMode="auto">
              <a:xfrm>
                <a:off x="1338" y="912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13" name="Picture 21" descr="Jack of Clubs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38" y="912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532313" y="1371600"/>
              <a:ext cx="811212" cy="1096963"/>
              <a:chOff x="1985" y="912"/>
              <a:chExt cx="511" cy="691"/>
            </a:xfrm>
          </p:grpSpPr>
          <p:sp>
            <p:nvSpPr>
              <p:cNvPr id="469017" name="AutoShape 25"/>
              <p:cNvSpPr>
                <a:spLocks noChangeArrowheads="1"/>
              </p:cNvSpPr>
              <p:nvPr/>
            </p:nvSpPr>
            <p:spPr bwMode="auto">
              <a:xfrm>
                <a:off x="1985" y="912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31" name="Picture 24" descr="Ten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985" y="912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9019" name="AutoShape 27"/>
            <p:cNvSpPr>
              <a:spLocks noChangeArrowheads="1"/>
            </p:cNvSpPr>
            <p:nvPr/>
          </p:nvSpPr>
          <p:spPr bwMode="auto">
            <a:xfrm>
              <a:off x="5548313" y="1371600"/>
              <a:ext cx="811212" cy="1096963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9" name="Picture 31" descr="Jack of Diamond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48313" y="1371600"/>
              <a:ext cx="811212" cy="1096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59"/>
            <p:cNvGrpSpPr>
              <a:grpSpLocks/>
            </p:cNvGrpSpPr>
            <p:nvPr/>
          </p:nvGrpSpPr>
          <p:grpSpPr bwMode="auto">
            <a:xfrm>
              <a:off x="6569075" y="1371600"/>
              <a:ext cx="811213" cy="1096963"/>
              <a:chOff x="3268" y="912"/>
              <a:chExt cx="511" cy="691"/>
            </a:xfrm>
          </p:grpSpPr>
          <p:sp>
            <p:nvSpPr>
              <p:cNvPr id="469021" name="AutoShape 29"/>
              <p:cNvSpPr>
                <a:spLocks noChangeArrowheads="1"/>
              </p:cNvSpPr>
              <p:nvPr/>
            </p:nvSpPr>
            <p:spPr bwMode="auto">
              <a:xfrm>
                <a:off x="3268" y="912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9" name="Picture 32" descr="Nine of Hear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268" y="912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7591425" y="1371600"/>
              <a:ext cx="811213" cy="1096963"/>
              <a:chOff x="3912" y="912"/>
              <a:chExt cx="511" cy="691"/>
            </a:xfrm>
          </p:grpSpPr>
          <p:sp>
            <p:nvSpPr>
              <p:cNvPr id="469022" name="AutoShape 30"/>
              <p:cNvSpPr>
                <a:spLocks noChangeArrowheads="1"/>
              </p:cNvSpPr>
              <p:nvPr/>
            </p:nvSpPr>
            <p:spPr bwMode="auto">
              <a:xfrm>
                <a:off x="3912" y="912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7" name="Picture 33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912" y="912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53DBC806-5CDC-4452-B203-0326A7A2319F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90600" y="1314271"/>
            <a:ext cx="20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audience</a:t>
            </a:r>
          </a:p>
          <a:p>
            <a:r>
              <a:rPr lang="en-US" dirty="0" smtClean="0">
                <a:latin typeface="Comic Sans MS" pitchFamily="66" charset="0"/>
              </a:rPr>
              <a:t>picks: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32313" y="2971800"/>
            <a:ext cx="3870325" cy="1096963"/>
            <a:chOff x="4532313" y="2971800"/>
            <a:chExt cx="3870325" cy="1096963"/>
          </a:xfrm>
        </p:grpSpPr>
        <p:grpSp>
          <p:nvGrpSpPr>
            <p:cNvPr id="47" name="Group 55"/>
            <p:cNvGrpSpPr>
              <a:grpSpLocks/>
            </p:cNvGrpSpPr>
            <p:nvPr/>
          </p:nvGrpSpPr>
          <p:grpSpPr bwMode="auto">
            <a:xfrm>
              <a:off x="4532313" y="2971800"/>
              <a:ext cx="811212" cy="1096963"/>
              <a:chOff x="1985" y="912"/>
              <a:chExt cx="511" cy="691"/>
            </a:xfrm>
          </p:grpSpPr>
          <p:sp>
            <p:nvSpPr>
              <p:cNvPr id="48" name="AutoShape 25"/>
              <p:cNvSpPr>
                <a:spLocks noChangeArrowheads="1"/>
              </p:cNvSpPr>
              <p:nvPr/>
            </p:nvSpPr>
            <p:spPr bwMode="auto">
              <a:xfrm>
                <a:off x="1985" y="912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9" name="Picture 24" descr="Ten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985" y="912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0" name="AutoShape 27"/>
            <p:cNvSpPr>
              <a:spLocks noChangeArrowheads="1"/>
            </p:cNvSpPr>
            <p:nvPr/>
          </p:nvSpPr>
          <p:spPr bwMode="auto">
            <a:xfrm>
              <a:off x="5548313" y="2971800"/>
              <a:ext cx="811212" cy="1096963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" name="Picture 31" descr="Jack of Diamond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48313" y="2971800"/>
              <a:ext cx="811212" cy="1096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2" name="Group 59"/>
            <p:cNvGrpSpPr>
              <a:grpSpLocks/>
            </p:cNvGrpSpPr>
            <p:nvPr/>
          </p:nvGrpSpPr>
          <p:grpSpPr bwMode="auto">
            <a:xfrm>
              <a:off x="6569075" y="2971800"/>
              <a:ext cx="811213" cy="1096963"/>
              <a:chOff x="3268" y="912"/>
              <a:chExt cx="511" cy="691"/>
            </a:xfrm>
          </p:grpSpPr>
          <p:sp>
            <p:nvSpPr>
              <p:cNvPr id="53" name="AutoShape 29"/>
              <p:cNvSpPr>
                <a:spLocks noChangeArrowheads="1"/>
              </p:cNvSpPr>
              <p:nvPr/>
            </p:nvSpPr>
            <p:spPr bwMode="auto">
              <a:xfrm>
                <a:off x="3268" y="912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54" name="Picture 32" descr="Nine of Hear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268" y="912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5" name="Group 58"/>
            <p:cNvGrpSpPr>
              <a:grpSpLocks/>
            </p:cNvGrpSpPr>
            <p:nvPr/>
          </p:nvGrpSpPr>
          <p:grpSpPr bwMode="auto">
            <a:xfrm>
              <a:off x="7591425" y="2971800"/>
              <a:ext cx="811213" cy="1096963"/>
              <a:chOff x="3912" y="912"/>
              <a:chExt cx="511" cy="691"/>
            </a:xfrm>
          </p:grpSpPr>
          <p:sp>
            <p:nvSpPr>
              <p:cNvPr id="56" name="AutoShape 30"/>
              <p:cNvSpPr>
                <a:spLocks noChangeArrowheads="1"/>
              </p:cNvSpPr>
              <p:nvPr/>
            </p:nvSpPr>
            <p:spPr bwMode="auto">
              <a:xfrm>
                <a:off x="3912" y="912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57" name="Picture 33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912" y="912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8" name="TextBox 57"/>
          <p:cNvSpPr txBox="1"/>
          <p:nvPr/>
        </p:nvSpPr>
        <p:spPr>
          <a:xfrm>
            <a:off x="838200" y="2828835"/>
            <a:ext cx="2150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assistant</a:t>
            </a:r>
          </a:p>
          <a:p>
            <a:r>
              <a:rPr lang="en-US" dirty="0" smtClean="0">
                <a:latin typeface="Comic Sans MS" pitchFamily="66" charset="0"/>
              </a:rPr>
              <a:t>shows: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59" name="Group 56"/>
          <p:cNvGrpSpPr>
            <a:grpSpLocks/>
          </p:cNvGrpSpPr>
          <p:nvPr/>
        </p:nvGrpSpPr>
        <p:grpSpPr bwMode="auto">
          <a:xfrm>
            <a:off x="3532187" y="4648200"/>
            <a:ext cx="811213" cy="1096963"/>
            <a:chOff x="1338" y="912"/>
            <a:chExt cx="511" cy="691"/>
          </a:xfrm>
        </p:grpSpPr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" name="Picture 21" descr="Jack of Club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sp>
        <p:nvSpPr>
          <p:cNvPr id="62" name="TextBox 61"/>
          <p:cNvSpPr txBox="1"/>
          <p:nvPr/>
        </p:nvSpPr>
        <p:spPr>
          <a:xfrm>
            <a:off x="838200" y="4572000"/>
            <a:ext cx="2494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magician</a:t>
            </a:r>
          </a:p>
          <a:p>
            <a:r>
              <a:rPr lang="en-US" dirty="0" smtClean="0">
                <a:latin typeface="Comic Sans MS" pitchFamily="66" charset="0"/>
              </a:rPr>
              <a:t>announces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57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8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CF6C6ACF-554E-4571-91F7-53727E6D932A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BC0728D2-3EB1-419D-96B7-3DC9770C9B97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2095F3C2-642C-4FC4-8AB0-615EB7B31C2B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F73B5DA3-1AC0-438F-B9CB-5F198C9AF33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</a:t>
            </a:r>
            <a:r>
              <a:rPr lang="en-US" dirty="0" smtClean="0"/>
              <a:t>.</a:t>
            </a:r>
            <a:fld id="{A774967B-D519-47FD-BF5E-4563B7BD084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9779</TotalTime>
  <Words>306</Words>
  <Application>Microsoft Macintosh PowerPoint</Application>
  <PresentationFormat>On-screen Show (4:3)</PresentationFormat>
  <Paragraphs>85</Paragraphs>
  <Slides>12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6.042 Lecture Template</vt:lpstr>
      <vt:lpstr>Equation</vt:lpstr>
      <vt:lpstr>PowerPoint Presentation</vt:lpstr>
      <vt:lpstr>A Magic Trick</vt:lpstr>
      <vt:lpstr>A Magic Trick</vt:lpstr>
      <vt:lpstr>Example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1713</cp:revision>
  <cp:lastPrinted>2012-04-20T09:30:10Z</cp:lastPrinted>
  <dcterms:created xsi:type="dcterms:W3CDTF">2011-04-15T20:23:54Z</dcterms:created>
  <dcterms:modified xsi:type="dcterms:W3CDTF">2013-04-20T22:59:26Z</dcterms:modified>
</cp:coreProperties>
</file>