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559" r:id="rId2"/>
    <p:sldId id="539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88501" autoAdjust="0"/>
  </p:normalViewPr>
  <p:slideViewPr>
    <p:cSldViewPr showGuides="1">
      <p:cViewPr varScale="1">
        <p:scale>
          <a:sx n="138" d="100"/>
          <a:sy n="138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84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Magic Card Trick,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90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5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53DBC806-5CDC-4452-B203-0326A7A2319F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4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5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A7BAA29C-9724-4A4B-80F5-1E7A18906EA2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1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312EA255-FF37-4875-AE59-239BFBDC82D5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hides one, lists the other one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A7976DA-D173-4661-9B1A-1336E57E620A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BD7755F-1779-4BC3-A62F-28E758764DA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F569BDCB-22FD-4303-A204-DED67BB0A5D1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</a:rPr>
              <a:t>    </a:t>
            </a:r>
            <a:r>
              <a:rPr lang="en-US" sz="5400" dirty="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 dirty="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 dirty="0">
                <a:latin typeface="Comic Sans MS" pitchFamily="66" charset="0"/>
              </a:rPr>
              <a:t>{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 dirty="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4DEFD96A-A3B1-44C5-9DCC-DF51A7BA84D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D4CFA408-5106-45DE-A573-F23A99EB07A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A97B727E-85D9-4D75-9F41-49236FB01EF8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67473EA-F42D-4AA1-82FF-930CBD07F711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399</Words>
  <Application>Microsoft Macintosh PowerPoint</Application>
  <PresentationFormat>On-screen Show (4:3)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6.042 Lecture Template</vt:lpstr>
      <vt:lpstr>Equation</vt:lpstr>
      <vt:lpstr>PowerPoint Presentation</vt:lpstr>
      <vt:lpstr>A Magic Trick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1714</cp:revision>
  <cp:lastPrinted>2013-04-20T23:03:14Z</cp:lastPrinted>
  <dcterms:created xsi:type="dcterms:W3CDTF">2011-04-15T20:23:54Z</dcterms:created>
  <dcterms:modified xsi:type="dcterms:W3CDTF">2013-04-23T03:02:28Z</dcterms:modified>
</cp:coreProperties>
</file>