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467" r:id="rId2"/>
    <p:sldId id="465" r:id="rId3"/>
    <p:sldId id="464" r:id="rId4"/>
    <p:sldId id="466" r:id="rId5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896" y="-424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39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6824" y="6553200"/>
            <a:ext cx="2007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ANSWER SHEET EDITS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314607" y="6553200"/>
            <a:ext cx="18293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221" y="1746240"/>
            <a:ext cx="88216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a. Write “afternoon”</a:t>
            </a:r>
          </a:p>
          <a:p>
            <a:pPr algn="l"/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   at the top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b.  Change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6600" dirty="0" smtClean="0">
                <a:latin typeface="Comic Sans MS" pitchFamily="66" charset="0"/>
              </a:rPr>
              <a:t> to </a:t>
            </a:r>
            <a:r>
              <a:rPr lang="en-US" sz="66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760833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289961" y="6553200"/>
            <a:ext cx="1854043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713412" cy="1018907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Microquiz</a:t>
            </a:r>
            <a:r>
              <a:rPr lang="en-US" sz="3600" dirty="0" smtClean="0">
                <a:solidFill>
                  <a:schemeClr val="tx1"/>
                </a:solidFill>
              </a:rPr>
              <a:t> Feb 15 (afternoon)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1. </a:t>
            </a:r>
            <a:r>
              <a:rPr lang="en-US" sz="4400" dirty="0" smtClean="0">
                <a:latin typeface="Comic Sans MS" pitchFamily="66" charset="0"/>
              </a:rPr>
              <a:t>Write out the truth table for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Q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 Q</a:t>
            </a:r>
            <a:r>
              <a:rPr lang="en-US" sz="36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2. </a:t>
            </a:r>
            <a:r>
              <a:rPr lang="en-US" sz="4400" dirty="0" smtClean="0">
                <a:latin typeface="Comic Sans MS" pitchFamily="66" charset="0"/>
              </a:rPr>
              <a:t>Is this formula Valid?</a:t>
            </a:r>
            <a:endParaRPr lang="en-US" sz="3600" dirty="0" smtClean="0">
              <a:latin typeface="Comic Sans MS" pitchFamily="66" charset="0"/>
            </a:endParaRPr>
          </a:p>
          <a:p>
            <a:pPr algn="l"/>
            <a:r>
              <a:rPr lang="en-US" sz="3600" dirty="0"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. </a:t>
            </a:r>
            <a:r>
              <a:rPr lang="en-US" sz="4400" dirty="0">
                <a:latin typeface="Comic Sans MS" pitchFamily="66" charset="0"/>
              </a:rPr>
              <a:t>Is this formula </a:t>
            </a:r>
            <a:r>
              <a:rPr lang="en-US" sz="4400" dirty="0" err="1" smtClean="0"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4. This formula is equivalent to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(P 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  Q)</a:t>
            </a:r>
            <a:r>
              <a:rPr lang="en-US" sz="4400" dirty="0" smtClean="0">
                <a:latin typeface="Comic Sans MS" pitchFamily="66" charset="0"/>
              </a:rPr>
              <a:t> for what operator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(?)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9961" y="6553200"/>
            <a:ext cx="18540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30638"/>
              </p:ext>
            </p:extLst>
          </p:nvPr>
        </p:nvGraphicFramePr>
        <p:xfrm>
          <a:off x="596900" y="1511304"/>
          <a:ext cx="7861300" cy="5026343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812800"/>
                <a:gridCol w="857647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    </a:t>
            </a:r>
            <a:r>
              <a:rPr lang="en-US" sz="2800" dirty="0" smtClean="0"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12863" y="279400"/>
            <a:ext cx="7653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name:</a:t>
            </a:r>
          </a:p>
          <a:p>
            <a:pPr algn="l"/>
            <a:r>
              <a:rPr lang="en-US" sz="2800" dirty="0" smtClean="0">
                <a:latin typeface="Comic Sans MS" pitchFamily="66" charset="0"/>
              </a:rPr>
              <a:t>2.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  3.</a:t>
            </a:r>
            <a:r>
              <a:rPr lang="en-US" sz="2800" dirty="0" smtClean="0">
                <a:solidFill>
                  <a:srgbClr val="006600"/>
                </a:solidFill>
                <a:latin typeface="Comic Sans MS" pitchFamily="66" charset="0"/>
              </a:rPr>
              <a:t>Y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N    </a:t>
            </a:r>
            <a:r>
              <a:rPr lang="en-US" sz="2800" dirty="0" smtClean="0">
                <a:latin typeface="Comic Sans MS" pitchFamily="66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r>
              <a:rPr lang="en-US" sz="2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 OR XOR IFF IMPLIES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9961" y="6553200"/>
            <a:ext cx="18540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microfeb15afternoon.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8870"/>
              </p:ext>
            </p:extLst>
          </p:nvPr>
        </p:nvGraphicFramePr>
        <p:xfrm>
          <a:off x="596900" y="1511304"/>
          <a:ext cx="7861300" cy="320859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88553"/>
                <a:gridCol w="558800"/>
                <a:gridCol w="546100"/>
                <a:gridCol w="546100"/>
                <a:gridCol w="781447"/>
                <a:gridCol w="889000"/>
                <a:gridCol w="812800"/>
                <a:gridCol w="952500"/>
                <a:gridCol w="685800"/>
                <a:gridCol w="838200"/>
                <a:gridCol w="762000"/>
              </a:tblGrid>
              <a:tr h="6482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OR</a:t>
                      </a:r>
                      <a:endParaRPr lang="en-US" sz="20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(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CCFF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E5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CC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)</a:t>
                      </a:r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3600" dirty="0">
                        <a:solidFill>
                          <a:srgbClr val="0066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accent2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lang="en-US" sz="3600" dirty="0">
                        <a:solidFill>
                          <a:schemeClr val="accent2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25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3400" y="5092700"/>
            <a:ext cx="515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same as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IFF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Decagon 10"/>
          <p:cNvSpPr/>
          <p:nvPr/>
        </p:nvSpPr>
        <p:spPr bwMode="auto">
          <a:xfrm>
            <a:off x="2654300" y="8001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ecagon 12"/>
          <p:cNvSpPr/>
          <p:nvPr/>
        </p:nvSpPr>
        <p:spPr bwMode="auto">
          <a:xfrm>
            <a:off x="1943100" y="838200"/>
            <a:ext cx="546100" cy="4572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ecagon 13"/>
          <p:cNvSpPr/>
          <p:nvPr/>
        </p:nvSpPr>
        <p:spPr bwMode="auto">
          <a:xfrm>
            <a:off x="6324600" y="812800"/>
            <a:ext cx="635000" cy="558800"/>
          </a:xfrm>
          <a:prstGeom prst="decagon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7654</TotalTime>
  <Words>197</Words>
  <Application>Microsoft Macintosh PowerPoint</Application>
  <PresentationFormat>On-screen Show (4:3)</PresentationFormat>
  <Paragraphs>68</Paragraphs>
  <Slides>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ANSWER SHEET EDITS</vt:lpstr>
      <vt:lpstr>Microquiz Feb 15 (afternoon)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667</cp:revision>
  <cp:lastPrinted>2013-02-16T20:39:09Z</cp:lastPrinted>
  <dcterms:created xsi:type="dcterms:W3CDTF">2011-02-09T15:01:58Z</dcterms:created>
  <dcterms:modified xsi:type="dcterms:W3CDTF">2013-02-16T20:39:20Z</dcterms:modified>
</cp:coreProperties>
</file>