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30" d="100"/>
          <a:sy n="130" d="100"/>
        </p:scale>
        <p:origin x="-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8F40-C57A-8A41-8451-D99053E715A2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1B62-C077-E940-950A-9DED906E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8F40-C57A-8A41-8451-D99053E715A2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1B62-C077-E940-950A-9DED906E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9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8F40-C57A-8A41-8451-D99053E715A2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1B62-C077-E940-950A-9DED906E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4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8F40-C57A-8A41-8451-D99053E715A2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1B62-C077-E940-950A-9DED906E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8F40-C57A-8A41-8451-D99053E715A2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1B62-C077-E940-950A-9DED906E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8F40-C57A-8A41-8451-D99053E715A2}" type="datetimeFigureOut">
              <a:rPr lang="en-US" smtClean="0"/>
              <a:t>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1B62-C077-E940-950A-9DED906E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8F40-C57A-8A41-8451-D99053E715A2}" type="datetimeFigureOut">
              <a:rPr lang="en-US" smtClean="0"/>
              <a:t>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1B62-C077-E940-950A-9DED906E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8F40-C57A-8A41-8451-D99053E715A2}" type="datetimeFigureOut">
              <a:rPr lang="en-US" smtClean="0"/>
              <a:t>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1B62-C077-E940-950A-9DED906E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0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8F40-C57A-8A41-8451-D99053E715A2}" type="datetimeFigureOut">
              <a:rPr lang="en-US" smtClean="0"/>
              <a:t>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1B62-C077-E940-950A-9DED906E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8F40-C57A-8A41-8451-D99053E715A2}" type="datetimeFigureOut">
              <a:rPr lang="en-US" smtClean="0"/>
              <a:t>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1B62-C077-E940-950A-9DED906E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2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8F40-C57A-8A41-8451-D99053E715A2}" type="datetimeFigureOut">
              <a:rPr lang="en-US" smtClean="0"/>
              <a:t>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1B62-C077-E940-950A-9DED906E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18F40-C57A-8A41-8451-D99053E715A2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1B62-C077-E940-950A-9DED906E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Microquiz</a:t>
            </a:r>
            <a:r>
              <a:rPr lang="en-US" dirty="0" smtClean="0">
                <a:latin typeface="Comic Sans MS"/>
                <a:cs typeface="Comic Sans MS"/>
              </a:rPr>
              <a:t> Feb. 13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23031" cy="4658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/>
                <a:cs typeface="Comic Sans MS"/>
              </a:rPr>
              <a:t>1. State </a:t>
            </a:r>
            <a:r>
              <a:rPr lang="en-US" sz="3600" dirty="0">
                <a:latin typeface="Comic Sans MS"/>
                <a:cs typeface="Comic Sans MS"/>
              </a:rPr>
              <a:t>the WOP.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/>
                <a:cs typeface="Comic Sans MS"/>
              </a:rPr>
              <a:t>2.  Let </a:t>
            </a:r>
            <a:r>
              <a:rPr lang="en-US" sz="3600" dirty="0">
                <a:solidFill>
                  <a:srgbClr val="0000FF"/>
                </a:solidFill>
                <a:latin typeface="Cambria Math"/>
                <a:cs typeface="Cambria Math"/>
              </a:rPr>
              <a:t>U</a:t>
            </a:r>
            <a:r>
              <a:rPr lang="en-US" sz="3600" dirty="0">
                <a:latin typeface="Comic Sans MS"/>
                <a:cs typeface="Comic Sans MS"/>
              </a:rPr>
              <a:t> be all the rational numbers </a:t>
            </a:r>
            <a:r>
              <a:rPr lang="en-US" sz="3600" dirty="0" smtClean="0">
                <a:latin typeface="Comic Sans MS"/>
                <a:cs typeface="Comic Sans MS"/>
              </a:rPr>
              <a:t>  	   </a:t>
            </a:r>
          </a:p>
          <a:p>
            <a:pPr marL="0" indent="0">
              <a:buNone/>
            </a:pPr>
            <a:r>
              <a:rPr lang="en-US" sz="3600" dirty="0"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    from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>
                <a:latin typeface="Comic Sans MS"/>
                <a:cs typeface="Comic Sans MS"/>
              </a:rPr>
              <a:t>to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latin typeface="Comic Sans MS"/>
                <a:cs typeface="Comic Sans MS"/>
              </a:rPr>
              <a:t>.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/>
                <a:cs typeface="Comic Sans MS"/>
              </a:rPr>
              <a:t> (</a:t>
            </a:r>
            <a:r>
              <a:rPr lang="en-US" sz="3600" dirty="0">
                <a:latin typeface="Comic Sans MS"/>
                <a:cs typeface="Comic Sans MS"/>
              </a:rPr>
              <a:t>a) What is the least number in </a:t>
            </a:r>
            <a:r>
              <a:rPr lang="en-US" sz="3600" dirty="0">
                <a:solidFill>
                  <a:srgbClr val="0000FF"/>
                </a:solidFill>
                <a:latin typeface="Cambria Math"/>
                <a:cs typeface="Cambria Math"/>
              </a:rPr>
              <a:t>U</a:t>
            </a:r>
            <a:r>
              <a:rPr lang="en-US" sz="3600" dirty="0">
                <a:latin typeface="Comic Sans MS"/>
                <a:cs typeface="Comic Sans MS"/>
              </a:rPr>
              <a:t>?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/>
                <a:cs typeface="Comic Sans MS"/>
              </a:rPr>
              <a:t> (</a:t>
            </a:r>
            <a:r>
              <a:rPr lang="en-US" sz="3600" dirty="0">
                <a:latin typeface="Comic Sans MS"/>
                <a:cs typeface="Comic Sans MS"/>
              </a:rPr>
              <a:t>b) What is the largest number in </a:t>
            </a:r>
            <a:r>
              <a:rPr lang="en-US" sz="3600" dirty="0" smtClean="0">
                <a:solidFill>
                  <a:srgbClr val="0000FF"/>
                </a:solidFill>
                <a:latin typeface="Cambria Math"/>
                <a:cs typeface="Cambria Math"/>
              </a:rPr>
              <a:t>U</a:t>
            </a:r>
            <a:r>
              <a:rPr lang="en-US" sz="3600" dirty="0" smtClean="0">
                <a:latin typeface="Comic Sans MS"/>
                <a:cs typeface="Comic Sans MS"/>
              </a:rPr>
              <a:t>?</a:t>
            </a:r>
            <a:endParaRPr lang="en-US" sz="3600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3600" dirty="0" smtClean="0">
                <a:latin typeface="Comic Sans MS"/>
                <a:cs typeface="Comic Sans MS"/>
              </a:rPr>
              <a:t> (</a:t>
            </a:r>
            <a:r>
              <a:rPr lang="en-US" sz="3600" dirty="0">
                <a:latin typeface="Comic Sans MS"/>
                <a:cs typeface="Comic Sans MS"/>
              </a:rPr>
              <a:t>c) Describe a nonempty subset of </a:t>
            </a:r>
            <a:r>
              <a:rPr lang="en-US" sz="3600" dirty="0" smtClean="0">
                <a:solidFill>
                  <a:srgbClr val="0000FF"/>
                </a:solidFill>
                <a:latin typeface="Cambria Math"/>
                <a:cs typeface="Cambria Math"/>
              </a:rPr>
              <a:t>U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     that does not </a:t>
            </a:r>
            <a:r>
              <a:rPr lang="en-US" sz="3600" dirty="0">
                <a:latin typeface="Comic Sans MS"/>
                <a:cs typeface="Comic Sans MS"/>
              </a:rPr>
              <a:t>have a least number.</a:t>
            </a:r>
            <a:endParaRPr lang="en-US" sz="3600" b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4763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Microquiz Feb. 13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 Meyer</dc:creator>
  <cp:lastModifiedBy>Albert R Meyer</cp:lastModifiedBy>
  <cp:revision>3</cp:revision>
  <dcterms:created xsi:type="dcterms:W3CDTF">2013-02-13T06:23:15Z</dcterms:created>
  <dcterms:modified xsi:type="dcterms:W3CDTF">2013-02-13T06:29:54Z</dcterms:modified>
</cp:coreProperties>
</file>