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9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334-8F32-4E16-BDE2-D459DD623378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0FBE-33E0-4235-B84A-F239A2C7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3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334-8F32-4E16-BDE2-D459DD623378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0FBE-33E0-4235-B84A-F239A2C7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2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334-8F32-4E16-BDE2-D459DD623378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0FBE-33E0-4235-B84A-F239A2C7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334-8F32-4E16-BDE2-D459DD623378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0FBE-33E0-4235-B84A-F239A2C7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0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334-8F32-4E16-BDE2-D459DD623378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0FBE-33E0-4235-B84A-F239A2C7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9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334-8F32-4E16-BDE2-D459DD623378}" type="datetimeFigureOut">
              <a:rPr lang="en-US" smtClean="0"/>
              <a:t>3/14/13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0FBE-33E0-4235-B84A-F239A2C7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3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334-8F32-4E16-BDE2-D459DD623378}" type="datetimeFigureOut">
              <a:rPr lang="en-US" smtClean="0"/>
              <a:t>3/14/13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0FBE-33E0-4235-B84A-F239A2C7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8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334-8F32-4E16-BDE2-D459DD623378}" type="datetimeFigureOut">
              <a:rPr lang="en-US" smtClean="0"/>
              <a:t>3/14/13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0FBE-33E0-4235-B84A-F239A2C7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9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334-8F32-4E16-BDE2-D459DD623378}" type="datetimeFigureOut">
              <a:rPr lang="en-US" smtClean="0"/>
              <a:t>3/14/13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0FBE-33E0-4235-B84A-F239A2C7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8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334-8F32-4E16-BDE2-D459DD623378}" type="datetimeFigureOut">
              <a:rPr lang="en-US" smtClean="0"/>
              <a:t>3/14/13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0FBE-33E0-4235-B84A-F239A2C7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5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334-8F32-4E16-BDE2-D459DD623378}" type="datetimeFigureOut">
              <a:rPr lang="en-US" smtClean="0"/>
              <a:t>3/14/13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0FBE-33E0-4235-B84A-F239A2C7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7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08334-8F32-4E16-BDE2-D459DD623378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30FBE-33E0-4235-B84A-F239A2C7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0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066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Micro quiz (Morning)</a:t>
            </a:r>
            <a:br>
              <a:rPr lang="en-US" dirty="0" smtClean="0"/>
            </a:br>
            <a:r>
              <a:rPr lang="en-US" dirty="0" err="1" smtClean="0"/>
              <a:t>RSA</a:t>
            </a:r>
            <a:r>
              <a:rPr lang="en-US" dirty="0" smtClean="0"/>
              <a:t> Cryptosystem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04800" y="1752600"/>
                <a:ext cx="8686800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Book Antiqua" pitchFamily="18" charset="0"/>
                  </a:rPr>
                  <a:t>Let </a:t>
                </a:r>
                <a14:m/>
                <a:endParaRPr lang="en-US" b="1" dirty="0" smtClean="0">
                  <a:latin typeface="Book Antiqua" pitchFamily="18" charset="0"/>
                </a:endParaRPr>
              </a:p>
              <a:p>
                <a:endParaRPr lang="en-US" b="1" dirty="0" smtClean="0">
                  <a:latin typeface="Book Antiqua" pitchFamily="18" charset="0"/>
                </a:endParaRPr>
              </a:p>
              <a:p>
                <a:pPr marL="342900" indent="-342900">
                  <a:buAutoNum type="alphaLcParenR"/>
                </a:pPr>
                <a:r>
                  <a:rPr lang="en-US" b="1" dirty="0" smtClean="0">
                    <a:latin typeface="Book Antiqua" pitchFamily="18" charset="0"/>
                  </a:rPr>
                  <a:t>Calculate Φ(n).</a:t>
                </a:r>
              </a:p>
              <a:p>
                <a:pPr marL="342900" indent="-342900">
                  <a:buAutoNum type="alphaLcParenR"/>
                </a:pPr>
                <a:endParaRPr lang="en-US" b="1" dirty="0" smtClean="0">
                  <a:latin typeface="Book Antiqua" pitchFamily="18" charset="0"/>
                </a:endParaRPr>
              </a:p>
              <a:p>
                <a:pPr marL="342900" indent="-342900">
                  <a:buAutoNum type="alphaLcParenR"/>
                </a:pPr>
                <a:r>
                  <a:rPr lang="en-US" b="1" dirty="0" smtClean="0">
                    <a:latin typeface="Book Antiqua" pitchFamily="18" charset="0"/>
                  </a:rPr>
                  <a:t>Which of the followings could be the public key, e?</a:t>
                </a:r>
              </a:p>
              <a:p>
                <a:r>
                  <a:rPr lang="en-US" b="1" dirty="0" smtClean="0">
                    <a:latin typeface="Book Antiqua" pitchFamily="18" charset="0"/>
                  </a:rPr>
                  <a:t>	</a:t>
                </a:r>
                <a:r>
                  <a:rPr lang="en-US" b="1" dirty="0" err="1" smtClean="0">
                    <a:latin typeface="Book Antiqua" pitchFamily="18" charset="0"/>
                  </a:rPr>
                  <a:t>i</a:t>
                </a:r>
                <a:r>
                  <a:rPr lang="en-US" b="1" dirty="0" smtClean="0">
                    <a:latin typeface="Book Antiqua" pitchFamily="18" charset="0"/>
                  </a:rPr>
                  <a:t>) 3	ii) 5	iii) 10	iv) 25 	</a:t>
                </a:r>
              </a:p>
              <a:p>
                <a:endParaRPr lang="en-US" b="1" dirty="0" smtClean="0">
                  <a:latin typeface="Book Antiqua" pitchFamily="18" charset="0"/>
                </a:endParaRPr>
              </a:p>
              <a:p>
                <a:r>
                  <a:rPr lang="en-US" b="1" dirty="0" smtClean="0">
                    <a:latin typeface="Book Antiqua" pitchFamily="18" charset="0"/>
                  </a:rPr>
                  <a:t>c) Given message m=21, public key e=31 and private key d=x, which of the following would be the encrypted message, m’?</a:t>
                </a:r>
              </a:p>
              <a:p>
                <a:r>
                  <a:rPr lang="en-US" b="1" dirty="0">
                    <a:latin typeface="Book Antiqua" pitchFamily="18" charset="0"/>
                  </a:rPr>
                  <a:t>	</a:t>
                </a:r>
                <a14:m/>
                <a:endParaRPr lang="en-US" b="1" dirty="0" smtClean="0">
                  <a:latin typeface="Book Antiqua" pitchFamily="18" charset="0"/>
                </a:endParaRP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752600"/>
                <a:ext cx="8686800" cy="31700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6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Micro quiz (Afternoon)</a:t>
            </a:r>
            <a:br>
              <a:rPr lang="en-US" smtClean="0"/>
            </a:br>
            <a:r>
              <a:rPr lang="en-US" smtClean="0"/>
              <a:t>RSA Cryptosystem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828800"/>
            <a:ext cx="8382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ook Antiqua" pitchFamily="18" charset="0"/>
              </a:rPr>
              <a:t>Let </a:t>
            </a:r>
            <a:r>
              <a:rPr lang="en-US" sz="2000" b="1" dirty="0" smtClean="0">
                <a:latin typeface="Book Antiqua" pitchFamily="18" charset="0"/>
              </a:rPr>
              <a:t>p=17 and q=23. We know n=</a:t>
            </a:r>
            <a:r>
              <a:rPr lang="en-US" sz="2000" b="1" dirty="0" err="1" smtClean="0">
                <a:latin typeface="Book Antiqua" pitchFamily="18" charset="0"/>
              </a:rPr>
              <a:t>pq</a:t>
            </a:r>
            <a:endParaRPr lang="en-US" sz="2000" b="1" dirty="0">
              <a:latin typeface="Book Antiqua" pitchFamily="18" charset="0"/>
            </a:endParaRPr>
          </a:p>
          <a:p>
            <a:endParaRPr lang="en-US" sz="2000" b="1" dirty="0">
              <a:latin typeface="Book Antiqua" pitchFamily="18" charset="0"/>
            </a:endParaRPr>
          </a:p>
          <a:p>
            <a:pPr marL="342900" indent="-342900">
              <a:buAutoNum type="alphaLcParenR"/>
            </a:pPr>
            <a:r>
              <a:rPr lang="en-US" sz="2000" b="1" dirty="0">
                <a:latin typeface="Book Antiqua" pitchFamily="18" charset="0"/>
              </a:rPr>
              <a:t>Calculate </a:t>
            </a:r>
            <a:r>
              <a:rPr lang="en-US" sz="2000" b="1" dirty="0" err="1">
                <a:latin typeface="Book Antiqua" pitchFamily="18" charset="0"/>
              </a:rPr>
              <a:t>Φ</a:t>
            </a:r>
            <a:r>
              <a:rPr lang="en-US" sz="2000" b="1" dirty="0">
                <a:latin typeface="Book Antiqua" pitchFamily="18" charset="0"/>
              </a:rPr>
              <a:t>(n)</a:t>
            </a:r>
            <a:r>
              <a:rPr lang="en-US" sz="2000" b="1" dirty="0" smtClean="0">
                <a:latin typeface="Book Antiqua" pitchFamily="18" charset="0"/>
              </a:rPr>
              <a:t>.</a:t>
            </a:r>
          </a:p>
          <a:p>
            <a:r>
              <a:rPr lang="en-US" sz="2000" b="1" dirty="0" smtClean="0">
                <a:latin typeface="Book Antiqua"/>
                <a:cs typeface="Book Antiqua"/>
              </a:rPr>
              <a:t> </a:t>
            </a:r>
          </a:p>
          <a:p>
            <a:endParaRPr lang="en-US" sz="2000" b="1" dirty="0" smtClean="0">
              <a:latin typeface="Book Antiqua"/>
              <a:cs typeface="Book Antiqua"/>
            </a:endParaRPr>
          </a:p>
          <a:p>
            <a:r>
              <a:rPr lang="en-US" sz="2000" b="1" dirty="0" smtClean="0">
                <a:latin typeface="Book Antiqua" pitchFamily="18" charset="0"/>
              </a:rPr>
              <a:t>b) </a:t>
            </a:r>
            <a:r>
              <a:rPr lang="en-US" sz="2000" b="1" dirty="0">
                <a:latin typeface="Book Antiqua" pitchFamily="18" charset="0"/>
              </a:rPr>
              <a:t>Given message </a:t>
            </a:r>
            <a:r>
              <a:rPr lang="en-US" sz="2000" b="1" dirty="0">
                <a:solidFill>
                  <a:srgbClr val="FF0000"/>
                </a:solidFill>
                <a:latin typeface="Book Antiqua" pitchFamily="18" charset="0"/>
              </a:rPr>
              <a:t>m</a:t>
            </a:r>
            <a:r>
              <a:rPr lang="en-US" sz="2000" b="1" dirty="0">
                <a:latin typeface="Book Antiqua" pitchFamily="18" charset="0"/>
              </a:rPr>
              <a:t> , public </a:t>
            </a:r>
            <a:r>
              <a:rPr lang="en-US" sz="2000" b="1" dirty="0" smtClean="0">
                <a:latin typeface="Book Antiqua" pitchFamily="18" charset="0"/>
              </a:rPr>
              <a:t>key </a:t>
            </a:r>
            <a:r>
              <a:rPr lang="en-US" sz="2000" b="1" dirty="0" smtClean="0">
                <a:solidFill>
                  <a:srgbClr val="FF0000"/>
                </a:solidFill>
                <a:latin typeface="Book Antiqua" pitchFamily="18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Book Antiqua" pitchFamily="18" charset="0"/>
              </a:rPr>
              <a:t>e,n</a:t>
            </a:r>
            <a:r>
              <a:rPr lang="en-US" sz="2000" b="1" dirty="0" smtClean="0">
                <a:solidFill>
                  <a:srgbClr val="FF0000"/>
                </a:solidFill>
                <a:latin typeface="Book Antiqua" pitchFamily="18" charset="0"/>
              </a:rPr>
              <a:t>)</a:t>
            </a:r>
            <a:r>
              <a:rPr lang="en-US" sz="2000" b="1" dirty="0" smtClean="0">
                <a:latin typeface="Book Antiqua" pitchFamily="18" charset="0"/>
              </a:rPr>
              <a:t>,  </a:t>
            </a:r>
            <a:r>
              <a:rPr lang="en-US" sz="2000" b="1" dirty="0">
                <a:latin typeface="Book Antiqua" pitchFamily="18" charset="0"/>
              </a:rPr>
              <a:t>and private </a:t>
            </a:r>
            <a:r>
              <a:rPr lang="en-US" sz="2000" b="1" dirty="0" smtClean="0">
                <a:latin typeface="Book Antiqua" pitchFamily="18" charset="0"/>
              </a:rPr>
              <a:t>key </a:t>
            </a:r>
            <a:r>
              <a:rPr lang="en-US" sz="2000" b="1" dirty="0" smtClean="0">
                <a:solidFill>
                  <a:srgbClr val="FF0000"/>
                </a:solidFill>
                <a:latin typeface="Book Antiqua" pitchFamily="18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Book Antiqua" pitchFamily="18" charset="0"/>
              </a:rPr>
              <a:t>d,n</a:t>
            </a:r>
            <a:r>
              <a:rPr lang="en-US" sz="2000" b="1" dirty="0" smtClean="0">
                <a:solidFill>
                  <a:srgbClr val="FF0000"/>
                </a:solidFill>
                <a:latin typeface="Book Antiqua" pitchFamily="18" charset="0"/>
              </a:rPr>
              <a:t>)</a:t>
            </a:r>
            <a:r>
              <a:rPr lang="en-US" sz="2000" b="1" dirty="0" smtClean="0">
                <a:latin typeface="Book Antiqua" pitchFamily="18" charset="0"/>
              </a:rPr>
              <a:t>, </a:t>
            </a:r>
            <a:r>
              <a:rPr lang="en-US" sz="2000" b="1" dirty="0">
                <a:latin typeface="Book Antiqua" pitchFamily="18" charset="0"/>
              </a:rPr>
              <a:t>which of the following </a:t>
            </a:r>
            <a:r>
              <a:rPr lang="en-US" sz="2000" b="1" dirty="0" smtClean="0">
                <a:latin typeface="Book Antiqua" pitchFamily="18" charset="0"/>
              </a:rPr>
              <a:t>is the </a:t>
            </a:r>
            <a:r>
              <a:rPr lang="en-US" sz="2000" b="1" i="1" dirty="0">
                <a:solidFill>
                  <a:srgbClr val="FF0000"/>
                </a:solidFill>
                <a:latin typeface="Book Antiqua" pitchFamily="18" charset="0"/>
              </a:rPr>
              <a:t>encrypted message</a:t>
            </a:r>
            <a:r>
              <a:rPr lang="en-US" sz="2000" b="1" dirty="0" smtClean="0">
                <a:latin typeface="Book Antiqua" pitchFamily="18" charset="0"/>
              </a:rPr>
              <a:t>?</a:t>
            </a:r>
            <a:endParaRPr lang="en-US" sz="2000" b="1" dirty="0">
              <a:latin typeface="Book Antiqua" pitchFamily="18" charset="0"/>
            </a:endParaRPr>
          </a:p>
          <a:p>
            <a:r>
              <a:rPr lang="en-US" sz="2000" b="1" dirty="0" smtClean="0">
                <a:latin typeface="Book Antiqua" pitchFamily="18" charset="0"/>
              </a:rPr>
              <a:t>       </a:t>
            </a:r>
            <a:r>
              <a:rPr lang="en-US" sz="2000" b="1" dirty="0" err="1" smtClean="0">
                <a:latin typeface="Book Antiqua" pitchFamily="18" charset="0"/>
              </a:rPr>
              <a:t>i</a:t>
            </a:r>
            <a:r>
              <a:rPr lang="en-US" sz="2000" b="1" dirty="0" smtClean="0">
                <a:latin typeface="Book Antiqua" pitchFamily="18" charset="0"/>
              </a:rPr>
              <a:t>) m</a:t>
            </a:r>
            <a:r>
              <a:rPr lang="en-US" sz="2000" b="1" baseline="30000" dirty="0" smtClean="0">
                <a:latin typeface="Book Antiqua" pitchFamily="18" charset="0"/>
              </a:rPr>
              <a:t>d</a:t>
            </a:r>
            <a:r>
              <a:rPr lang="en-US" sz="2000" b="1" dirty="0" smtClean="0">
                <a:latin typeface="Book Antiqua" pitchFamily="18" charset="0"/>
              </a:rPr>
              <a:t>          ii</a:t>
            </a:r>
            <a:r>
              <a:rPr lang="en-US" sz="2000" b="1" dirty="0">
                <a:latin typeface="Book Antiqua" pitchFamily="18" charset="0"/>
              </a:rPr>
              <a:t>) rem(m</a:t>
            </a:r>
            <a:r>
              <a:rPr lang="en-US" sz="2000" b="1" baseline="30000" dirty="0">
                <a:latin typeface="Book Antiqua" pitchFamily="18" charset="0"/>
              </a:rPr>
              <a:t>d</a:t>
            </a:r>
            <a:r>
              <a:rPr lang="en-US" sz="2000" b="1" dirty="0">
                <a:latin typeface="Book Antiqua" pitchFamily="18" charset="0"/>
              </a:rPr>
              <a:t>, n</a:t>
            </a:r>
            <a:r>
              <a:rPr lang="en-US" sz="2000" b="1" dirty="0" smtClean="0">
                <a:latin typeface="Book Antiqua" pitchFamily="18" charset="0"/>
              </a:rPr>
              <a:t>)</a:t>
            </a:r>
            <a:r>
              <a:rPr lang="en-US" sz="2000" b="1" dirty="0">
                <a:latin typeface="Book Antiqua" pitchFamily="18" charset="0"/>
              </a:rPr>
              <a:t> </a:t>
            </a:r>
            <a:r>
              <a:rPr lang="en-US" sz="2000" b="1" dirty="0" smtClean="0">
                <a:latin typeface="Book Antiqua" pitchFamily="18" charset="0"/>
              </a:rPr>
              <a:t>         iii</a:t>
            </a:r>
            <a:r>
              <a:rPr lang="en-US" sz="2000" b="1" dirty="0">
                <a:latin typeface="Book Antiqua" pitchFamily="18" charset="0"/>
              </a:rPr>
              <a:t>) m</a:t>
            </a:r>
            <a:r>
              <a:rPr lang="en-US" sz="2000" b="1" baseline="30000" dirty="0">
                <a:latin typeface="Book Antiqua" pitchFamily="18" charset="0"/>
              </a:rPr>
              <a:t>e</a:t>
            </a:r>
            <a:r>
              <a:rPr lang="en-US" sz="2000" b="1" dirty="0">
                <a:latin typeface="Book Antiqua" pitchFamily="18" charset="0"/>
              </a:rPr>
              <a:t>          iv) rem(m</a:t>
            </a:r>
            <a:r>
              <a:rPr lang="en-US" sz="2000" b="1" baseline="30000" dirty="0">
                <a:latin typeface="Book Antiqua" pitchFamily="18" charset="0"/>
              </a:rPr>
              <a:t>e</a:t>
            </a:r>
            <a:r>
              <a:rPr lang="en-US" sz="2000" b="1" dirty="0">
                <a:latin typeface="Book Antiqua" pitchFamily="18" charset="0"/>
              </a:rPr>
              <a:t>, n</a:t>
            </a:r>
            <a:r>
              <a:rPr lang="en-US" sz="2000" b="1" dirty="0" smtClean="0">
                <a:latin typeface="Book Antiqua" pitchFamily="18" charset="0"/>
              </a:rPr>
              <a:t>)</a:t>
            </a:r>
          </a:p>
          <a:p>
            <a:pPr marL="514350" indent="-514350">
              <a:buAutoNum type="romanLcParenR"/>
            </a:pPr>
            <a:endParaRPr lang="en-US" sz="2000" b="1" dirty="0" smtClean="0">
              <a:latin typeface="Book Antiqua" pitchFamily="18" charset="0"/>
            </a:endParaRPr>
          </a:p>
          <a:p>
            <a:endParaRPr lang="en-US" sz="2000" b="1" dirty="0">
              <a:latin typeface="Book Antiqua" pitchFamily="18" charset="0"/>
            </a:endParaRPr>
          </a:p>
          <a:p>
            <a:r>
              <a:rPr lang="en-US" sz="2000" b="1" dirty="0" smtClean="0">
                <a:latin typeface="Book Antiqua" pitchFamily="18" charset="0"/>
              </a:rPr>
              <a:t>c) </a:t>
            </a:r>
            <a:r>
              <a:rPr lang="en-US" sz="2000" b="1" dirty="0" smtClean="0">
                <a:solidFill>
                  <a:srgbClr val="FF0000"/>
                </a:solidFill>
                <a:latin typeface="Book Antiqua" pitchFamily="18" charset="0"/>
              </a:rPr>
              <a:t>d</a:t>
            </a:r>
            <a:r>
              <a:rPr lang="en-US" sz="2000" b="1" i="1" dirty="0" smtClean="0">
                <a:latin typeface="Book Antiqua" pitchFamily="18" charset="0"/>
              </a:rPr>
              <a:t> </a:t>
            </a:r>
            <a:r>
              <a:rPr lang="en-US" sz="2000" b="1" dirty="0">
                <a:latin typeface="Book Antiqua" pitchFamily="18" charset="0"/>
              </a:rPr>
              <a:t>is the </a:t>
            </a:r>
            <a:r>
              <a:rPr lang="en-US" sz="2000" b="1" dirty="0" smtClean="0">
                <a:latin typeface="Book Antiqua" pitchFamily="18" charset="0"/>
              </a:rPr>
              <a:t>inverse </a:t>
            </a:r>
            <a:r>
              <a:rPr lang="en-US" sz="2000" b="1" dirty="0">
                <a:latin typeface="Book Antiqua" pitchFamily="18" charset="0"/>
              </a:rPr>
              <a:t>of </a:t>
            </a:r>
            <a:r>
              <a:rPr lang="en-US" sz="2000" b="1" dirty="0" smtClean="0">
                <a:solidFill>
                  <a:srgbClr val="FF0000"/>
                </a:solidFill>
                <a:latin typeface="Book Antiqua" pitchFamily="18" charset="0"/>
              </a:rPr>
              <a:t>e </a:t>
            </a:r>
            <a:r>
              <a:rPr lang="en-US" sz="2000" b="1" dirty="0" smtClean="0">
                <a:latin typeface="Book Antiqua" pitchFamily="18" charset="0"/>
              </a:rPr>
              <a:t>mod </a:t>
            </a:r>
            <a:r>
              <a:rPr lang="en-US" sz="2000" b="1" dirty="0" err="1">
                <a:latin typeface="Book Antiqua" pitchFamily="18" charset="0"/>
              </a:rPr>
              <a:t>Φ</a:t>
            </a:r>
            <a:r>
              <a:rPr lang="en-US" sz="2000" b="1" dirty="0">
                <a:latin typeface="Book Antiqua" pitchFamily="18" charset="0"/>
              </a:rPr>
              <a:t>(n)</a:t>
            </a:r>
            <a:r>
              <a:rPr lang="en-US" sz="2000" b="1" dirty="0" smtClean="0">
                <a:latin typeface="Book Antiqua" pitchFamily="18" charset="0"/>
              </a:rPr>
              <a:t>. </a:t>
            </a:r>
            <a:r>
              <a:rPr lang="en-US" sz="2000" b="1" dirty="0" smtClean="0">
                <a:latin typeface="Book Antiqua"/>
                <a:cs typeface="Book Antiqua"/>
              </a:rPr>
              <a:t>Name the </a:t>
            </a:r>
            <a:r>
              <a:rPr lang="en-US" sz="2000" b="1" dirty="0">
                <a:latin typeface="Book Antiqua"/>
                <a:cs typeface="Book Antiqua"/>
              </a:rPr>
              <a:t>technique </a:t>
            </a:r>
            <a:r>
              <a:rPr lang="en-US" sz="2000" b="1" dirty="0" smtClean="0">
                <a:latin typeface="Book Antiqua"/>
                <a:cs typeface="Book Antiqua"/>
              </a:rPr>
              <a:t>that can be used to </a:t>
            </a:r>
            <a:r>
              <a:rPr lang="en-US" sz="2000" b="1" dirty="0">
                <a:latin typeface="Book Antiqua"/>
                <a:cs typeface="Book Antiqua"/>
              </a:rPr>
              <a:t>compute </a:t>
            </a:r>
            <a:r>
              <a:rPr lang="en-US" sz="2000" b="1" dirty="0" smtClean="0">
                <a:solidFill>
                  <a:srgbClr val="FF0000"/>
                </a:solidFill>
                <a:latin typeface="Book Antiqua"/>
                <a:cs typeface="Book Antiqua"/>
              </a:rPr>
              <a:t>d</a:t>
            </a:r>
            <a:r>
              <a:rPr lang="en-US" sz="2000" b="1" dirty="0" smtClean="0">
                <a:latin typeface="Book Antiqua"/>
                <a:cs typeface="Book Antiqua"/>
              </a:rPr>
              <a:t>.</a:t>
            </a:r>
            <a:r>
              <a:rPr lang="en-US" sz="2000" b="1" baseline="-25000" dirty="0" smtClean="0">
                <a:latin typeface="Book Antiqua"/>
                <a:cs typeface="Book Antiqua"/>
              </a:rPr>
              <a:t>  </a:t>
            </a:r>
            <a:endParaRPr lang="en-US" sz="2000" b="1" dirty="0">
              <a:latin typeface="Book Antiqua" pitchFamily="18" charset="0"/>
            </a:endParaRPr>
          </a:p>
          <a:p>
            <a:endParaRPr lang="en-US" b="1" dirty="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32056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139</Words>
  <Application>Microsoft Macintosh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 Micro quiz (Morning) RSA Cryptosystem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quiz</dc:title>
  <dc:creator>LLPadmin</dc:creator>
  <cp:lastModifiedBy>Sharon Paradesi</cp:lastModifiedBy>
  <cp:revision>11</cp:revision>
  <dcterms:created xsi:type="dcterms:W3CDTF">2013-03-04T06:27:59Z</dcterms:created>
  <dcterms:modified xsi:type="dcterms:W3CDTF">2013-03-14T18:52:10Z</dcterms:modified>
</cp:coreProperties>
</file>