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152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1254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1. G is a simple graph with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9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vertices </a:t>
            </a:r>
            <a:r>
              <a:rPr lang="en-US" sz="3200" dirty="0" smtClean="0">
                <a:latin typeface="Comic Sans MS"/>
                <a:cs typeface="Comic Sans MS"/>
              </a:rPr>
              <a:t>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677" y="2926795"/>
            <a:ext cx="8600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</a:t>
            </a:r>
            <a:r>
              <a:rPr lang="en-US" sz="3200" dirty="0" smtClean="0">
                <a:latin typeface="Comic Sans MS"/>
                <a:cs typeface="Comic Sans MS"/>
              </a:rPr>
              <a:t>Let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latin typeface="Comic Sans MS"/>
                <a:cs typeface="Comic Sans MS"/>
              </a:rPr>
              <a:t> and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lang="en-US" sz="3200" dirty="0" smtClean="0">
                <a:latin typeface="Comic Sans MS"/>
                <a:cs typeface="Comic Sans MS"/>
              </a:rPr>
              <a:t> be </a:t>
            </a:r>
            <a:r>
              <a:rPr lang="en-US" sz="3200" dirty="0" err="1" smtClean="0">
                <a:latin typeface="Comic Sans MS"/>
                <a:cs typeface="Comic Sans MS"/>
              </a:rPr>
              <a:t>isomorphisms</a:t>
            </a: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from the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graph pictured below to the </a:t>
            </a:r>
            <a:r>
              <a:rPr lang="en-US" sz="3200" i="1" dirty="0" smtClean="0">
                <a:latin typeface="Comic Sans MS"/>
                <a:cs typeface="Comic Sans MS"/>
              </a:rPr>
              <a:t>same</a:t>
            </a:r>
            <a:r>
              <a:rPr lang="en-US" sz="3200" dirty="0" smtClean="0">
                <a:latin typeface="Comic Sans MS"/>
                <a:cs typeface="Comic Sans MS"/>
              </a:rPr>
              <a:t> other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graph.  For which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v in [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1,5]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must</a:t>
            </a:r>
            <a:r>
              <a:rPr lang="en-US" sz="3200" dirty="0" smtClean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f(v) = g(v)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99367"/>
              </p:ext>
            </p:extLst>
          </p:nvPr>
        </p:nvGraphicFramePr>
        <p:xfrm>
          <a:off x="7460" y="1666875"/>
          <a:ext cx="27463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927100" imgH="393700" progId="Equation.3">
                  <p:embed/>
                </p:oleObj>
              </mc:Choice>
              <mc:Fallback>
                <p:oleObj name="Equation" r:id="rId3" imgW="927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0" y="1666875"/>
                        <a:ext cx="2746375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2625219" y="1747249"/>
            <a:ext cx="69892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BACC6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rgbClr val="4BACC6"/>
                </a:solidFill>
                <a:latin typeface="Comic Sans MS"/>
                <a:cs typeface="Comic Sans MS"/>
              </a:rPr>
              <a:t>15</a:t>
            </a:r>
            <a:r>
              <a:rPr lang="en-US" sz="3200" baseline="300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.Find the number of edges in G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97987" y="4771583"/>
            <a:ext cx="3970636" cy="1455756"/>
            <a:chOff x="1136650" y="2724224"/>
            <a:chExt cx="2370861" cy="2552626"/>
          </a:xfrm>
        </p:grpSpPr>
        <p:cxnSp>
          <p:nvCxnSpPr>
            <p:cNvPr id="38" name="AutoShape 10"/>
            <p:cNvCxnSpPr>
              <a:cxnSpLocks noChangeShapeType="1"/>
            </p:cNvCxnSpPr>
            <p:nvPr/>
          </p:nvCxnSpPr>
          <p:spPr bwMode="auto">
            <a:xfrm flipV="1">
              <a:off x="1136650" y="2828133"/>
              <a:ext cx="2370861" cy="1654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40" name="AutoShape 12"/>
            <p:cNvCxnSpPr>
              <a:cxnSpLocks noChangeShapeType="1"/>
              <a:stCxn id="66" idx="6"/>
            </p:cNvCxnSpPr>
            <p:nvPr/>
          </p:nvCxnSpPr>
          <p:spPr bwMode="auto">
            <a:xfrm>
              <a:off x="1319862" y="2724224"/>
              <a:ext cx="959788" cy="253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41" name="AutoShape 13"/>
            <p:cNvCxnSpPr>
              <a:cxnSpLocks noChangeShapeType="1"/>
              <a:stCxn id="66" idx="5"/>
            </p:cNvCxnSpPr>
            <p:nvPr/>
          </p:nvCxnSpPr>
          <p:spPr bwMode="auto">
            <a:xfrm>
              <a:off x="1294775" y="2849894"/>
              <a:ext cx="984874" cy="24269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42" name="AutoShape 14"/>
            <p:cNvCxnSpPr>
              <a:cxnSpLocks noChangeShapeType="1"/>
            </p:cNvCxnSpPr>
            <p:nvPr/>
          </p:nvCxnSpPr>
          <p:spPr bwMode="auto">
            <a:xfrm flipV="1">
              <a:off x="2279650" y="2901949"/>
              <a:ext cx="85651" cy="23749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43" name="AutoShape 15"/>
            <p:cNvCxnSpPr>
              <a:cxnSpLocks noChangeShapeType="1"/>
            </p:cNvCxnSpPr>
            <p:nvPr/>
          </p:nvCxnSpPr>
          <p:spPr bwMode="auto">
            <a:xfrm flipV="1">
              <a:off x="2279650" y="2828133"/>
              <a:ext cx="1227861" cy="2448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45" name="AutoShape 23"/>
            <p:cNvCxnSpPr>
              <a:cxnSpLocks noChangeShapeType="1"/>
              <a:endCxn id="71" idx="0"/>
            </p:cNvCxnSpPr>
            <p:nvPr/>
          </p:nvCxnSpPr>
          <p:spPr bwMode="auto">
            <a:xfrm>
              <a:off x="1136650" y="4483099"/>
              <a:ext cx="1139695" cy="7937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46" name="TextBox 45"/>
          <p:cNvSpPr txBox="1"/>
          <p:nvPr/>
        </p:nvSpPr>
        <p:spPr>
          <a:xfrm>
            <a:off x="7189580" y="4525442"/>
            <a:ext cx="497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4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99132" y="4383945"/>
            <a:ext cx="497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3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9653" y="4520616"/>
            <a:ext cx="497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2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66134" y="5649823"/>
            <a:ext cx="415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1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0516" y="6146964"/>
            <a:ext cx="497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5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912243" y="4699190"/>
            <a:ext cx="286889" cy="202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17935" y="4670226"/>
            <a:ext cx="286889" cy="202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40133" y="4692429"/>
            <a:ext cx="286889" cy="202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63264" y="6227339"/>
            <a:ext cx="286889" cy="202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753835" y="5692555"/>
            <a:ext cx="286889" cy="202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G be a simple graph with a vertex set V, Edge set E and |E|= 10</a:t>
            </a:r>
            <a:r>
              <a:rPr lang="en-US" baseline="30000" dirty="0" smtClean="0"/>
              <a:t>6</a:t>
            </a:r>
            <a:r>
              <a:rPr lang="en-US" dirty="0" smtClean="0"/>
              <a:t> . Find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43615"/>
              </p:ext>
            </p:extLst>
          </p:nvPr>
        </p:nvGraphicFramePr>
        <p:xfrm>
          <a:off x="5089427" y="1973849"/>
          <a:ext cx="1641573" cy="88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685800" imgH="368300" progId="Equation.3">
                  <p:embed/>
                </p:oleObj>
              </mc:Choice>
              <mc:Fallback>
                <p:oleObj name="Equation" r:id="rId3" imgW="6858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9427" y="1973849"/>
                        <a:ext cx="1641573" cy="88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  <a:p>
            <a:r>
              <a:rPr lang="en-US" dirty="0" smtClean="0"/>
              <a:t>Are the following two graphs Isomorphic?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5777" y="2497865"/>
            <a:ext cx="2616200" cy="2889250"/>
            <a:chOff x="908050" y="2616200"/>
            <a:chExt cx="2616200" cy="288925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10"/>
            <p:cNvCxnSpPr>
              <a:cxnSpLocks noChangeShapeType="1"/>
              <a:stCxn id="8" idx="6"/>
              <a:endCxn id="11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4" name="AutoShape 11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5" name="AutoShape 12"/>
            <p:cNvCxnSpPr>
              <a:cxnSpLocks noChangeShapeType="1"/>
              <a:stCxn id="6" idx="5"/>
              <a:endCxn id="7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12" idx="0"/>
              <a:endCxn id="7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12" idx="0"/>
              <a:endCxn id="11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12" idx="7"/>
              <a:endCxn id="9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23"/>
            <p:cNvCxnSpPr>
              <a:cxnSpLocks noChangeShapeType="1"/>
              <a:stCxn id="8" idx="6"/>
              <a:endCxn id="12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051550" y="2400300"/>
            <a:ext cx="2235200" cy="3263900"/>
            <a:chOff x="5581650" y="2413000"/>
            <a:chExt cx="2235200" cy="3263900"/>
          </a:xfrm>
          <a:solidFill>
            <a:schemeClr val="accent1"/>
          </a:solidFill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581650" y="5448300"/>
              <a:ext cx="228600" cy="228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581650" y="2413000"/>
              <a:ext cx="2235200" cy="3251200"/>
              <a:chOff x="5581650" y="2413000"/>
              <a:chExt cx="2235200" cy="3251200"/>
            </a:xfrm>
            <a:grpFill/>
          </p:grpSpPr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6686550" y="5435600"/>
                <a:ext cx="228600" cy="22860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7588250" y="5410200"/>
                <a:ext cx="228600" cy="22860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581650" y="2413000"/>
                <a:ext cx="2039938" cy="3149600"/>
                <a:chOff x="5581650" y="2413000"/>
                <a:chExt cx="2039938" cy="3149600"/>
              </a:xfrm>
              <a:grpFill/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5734050" y="241300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auto">
                <a:xfrm>
                  <a:off x="7258050" y="249555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30"/>
                <p:cNvSpPr>
                  <a:spLocks noChangeArrowheads="1"/>
                </p:cNvSpPr>
                <p:nvPr/>
              </p:nvSpPr>
              <p:spPr bwMode="auto">
                <a:xfrm>
                  <a:off x="6483350" y="346075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6" name="AutoShape 31"/>
                <p:cNvCxnSpPr>
                  <a:cxnSpLocks noChangeShapeType="1"/>
                  <a:stCxn id="30" idx="6"/>
                  <a:endCxn id="31" idx="2"/>
                </p:cNvCxnSpPr>
                <p:nvPr/>
              </p:nvCxnSpPr>
              <p:spPr bwMode="auto">
                <a:xfrm flipV="1">
                  <a:off x="6915150" y="5524500"/>
                  <a:ext cx="673100" cy="254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7" name="AutoShape 32"/>
                <p:cNvCxnSpPr>
                  <a:cxnSpLocks noChangeShapeType="1"/>
                  <a:stCxn id="33" idx="5"/>
                  <a:endCxn id="34" idx="2"/>
                </p:cNvCxnSpPr>
                <p:nvPr/>
              </p:nvCxnSpPr>
              <p:spPr bwMode="auto">
                <a:xfrm>
                  <a:off x="5929313" y="2608263"/>
                  <a:ext cx="1328738" cy="1587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8" name="AutoShape 33"/>
                <p:cNvCxnSpPr>
                  <a:cxnSpLocks noChangeShapeType="1"/>
                  <a:stCxn id="33" idx="4"/>
                  <a:endCxn id="35" idx="0"/>
                </p:cNvCxnSpPr>
                <p:nvPr/>
              </p:nvCxnSpPr>
              <p:spPr bwMode="auto">
                <a:xfrm>
                  <a:off x="5848350" y="2641600"/>
                  <a:ext cx="749300" cy="8191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9" name="AutoShape 34"/>
                <p:cNvCxnSpPr>
                  <a:cxnSpLocks noChangeShapeType="1"/>
                  <a:stCxn id="35" idx="0"/>
                  <a:endCxn id="34" idx="4"/>
                </p:cNvCxnSpPr>
                <p:nvPr/>
              </p:nvCxnSpPr>
              <p:spPr bwMode="auto">
                <a:xfrm flipV="1">
                  <a:off x="6597650" y="2724150"/>
                  <a:ext cx="774700" cy="7366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0" name="AutoShape 35"/>
                <p:cNvCxnSpPr>
                  <a:cxnSpLocks noChangeShapeType="1"/>
                  <a:stCxn id="35" idx="4"/>
                  <a:endCxn id="31" idx="1"/>
                </p:cNvCxnSpPr>
                <p:nvPr/>
              </p:nvCxnSpPr>
              <p:spPr bwMode="auto">
                <a:xfrm>
                  <a:off x="6597650" y="3689350"/>
                  <a:ext cx="1023938" cy="1754187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1" name="AutoShape 36"/>
                <p:cNvCxnSpPr>
                  <a:cxnSpLocks noChangeShapeType="1"/>
                  <a:stCxn id="35" idx="4"/>
                  <a:endCxn id="28" idx="2"/>
                </p:cNvCxnSpPr>
                <p:nvPr/>
              </p:nvCxnSpPr>
              <p:spPr bwMode="auto">
                <a:xfrm flipH="1">
                  <a:off x="5581650" y="3689350"/>
                  <a:ext cx="1016000" cy="18732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8" name="AutoShape 43"/>
                <p:cNvCxnSpPr>
                  <a:cxnSpLocks noChangeShapeType="1"/>
                  <a:stCxn id="30" idx="0"/>
                  <a:endCxn id="35" idx="4"/>
                </p:cNvCxnSpPr>
                <p:nvPr/>
              </p:nvCxnSpPr>
              <p:spPr bwMode="auto">
                <a:xfrm flipH="1" flipV="1">
                  <a:off x="6597650" y="3689350"/>
                  <a:ext cx="203200" cy="17462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9" name="AutoShape 44"/>
                <p:cNvCxnSpPr>
                  <a:cxnSpLocks noChangeShapeType="1"/>
                  <a:stCxn id="28" idx="6"/>
                  <a:endCxn id="30" idx="2"/>
                </p:cNvCxnSpPr>
                <p:nvPr/>
              </p:nvCxnSpPr>
              <p:spPr bwMode="auto">
                <a:xfrm flipV="1">
                  <a:off x="5810250" y="5549900"/>
                  <a:ext cx="876300" cy="12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5474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110</Words>
  <Application>Microsoft Macintosh PowerPoint</Application>
  <PresentationFormat>On-screen Show (4:3)</PresentationFormat>
  <Paragraphs>17</Paragraphs>
  <Slides>3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36</cp:revision>
  <dcterms:created xsi:type="dcterms:W3CDTF">2013-02-26T22:30:19Z</dcterms:created>
  <dcterms:modified xsi:type="dcterms:W3CDTF">2013-04-01T00:14:03Z</dcterms:modified>
</cp:coreProperties>
</file>