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400"/>
    <a:srgbClr val="03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864" y="-104"/>
      </p:cViewPr>
      <p:guideLst>
        <p:guide orient="horz" pos="2160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4/21/13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909" y="1032754"/>
            <a:ext cx="87126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>
                <a:latin typeface="Comic Sans MS"/>
                <a:cs typeface="Comic Sans MS"/>
              </a:rPr>
              <a:t>Find the number of ways to rearrange the </a:t>
            </a:r>
          </a:p>
          <a:p>
            <a:r>
              <a:rPr lang="en-US" sz="3200" dirty="0" smtClean="0">
                <a:latin typeface="Comic Sans MS"/>
                <a:cs typeface="Comic Sans MS"/>
              </a:rPr>
              <a:t>letters in the word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APPLEPIE, </a:t>
            </a:r>
            <a:r>
              <a:rPr lang="en-US" sz="3200" dirty="0" smtClean="0">
                <a:latin typeface="Comic Sans MS"/>
                <a:cs typeface="Comic Sans MS"/>
              </a:rPr>
              <a:t>ignoring the </a:t>
            </a:r>
          </a:p>
          <a:p>
            <a:r>
              <a:rPr lang="en-US" sz="3200" dirty="0">
                <a:latin typeface="Comic Sans MS"/>
                <a:cs typeface="Comic Sans MS"/>
              </a:rPr>
              <a:t>o</a:t>
            </a:r>
            <a:r>
              <a:rPr lang="en-US" sz="3200" dirty="0" smtClean="0">
                <a:latin typeface="Comic Sans MS"/>
                <a:cs typeface="Comic Sans MS"/>
              </a:rPr>
              <a:t>rder of appearance of repeated letters.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654" y="181450"/>
            <a:ext cx="4556568" cy="7412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 smtClean="0">
                <a:solidFill>
                  <a:srgbClr val="800000"/>
                </a:solidFill>
              </a:rPr>
              <a:t>22</a:t>
            </a:r>
            <a:r>
              <a:rPr lang="en-US" dirty="0" smtClean="0">
                <a:solidFill>
                  <a:srgbClr val="800000"/>
                </a:solidFill>
              </a:rPr>
              <a:t>, </a:t>
            </a:r>
            <a:r>
              <a:rPr lang="en-US" dirty="0" smtClean="0">
                <a:solidFill>
                  <a:srgbClr val="800000"/>
                </a:solidFill>
              </a:rPr>
              <a:t>2013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white">
          <a:xfrm rot="21582856">
            <a:off x="246082" y="2820358"/>
            <a:ext cx="8295735" cy="31480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274320" rIns="274320" anchor="ctr"/>
          <a:lstStyle/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  <a:defRPr/>
            </a:pPr>
            <a:r>
              <a:rPr lang="en-US" sz="3200" dirty="0" smtClean="0">
                <a:latin typeface="Comic Sans MS" pitchFamily="66" charset="0"/>
              </a:rPr>
              <a:t>You are planning a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15</a:t>
            </a:r>
            <a:r>
              <a:rPr lang="en-US" sz="3200" dirty="0" smtClean="0">
                <a:latin typeface="Comic Sans MS" pitchFamily="66" charset="0"/>
              </a:rPr>
              <a:t> mile walk which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 smtClean="0">
                <a:latin typeface="Comic Sans MS" pitchFamily="66" charset="0"/>
              </a:rPr>
              <a:t>should include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3200" dirty="0" smtClean="0">
                <a:latin typeface="Comic Sans MS" pitchFamily="66" charset="0"/>
              </a:rPr>
              <a:t> Northward miles,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3200" dirty="0" smtClean="0">
                <a:latin typeface="Comic Sans MS" pitchFamily="66" charset="0"/>
              </a:rPr>
              <a:t> Southward miles, </a:t>
            </a:r>
            <a:r>
              <a:rPr lang="en-US" sz="3200" smtClean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smtClean="0">
                <a:latin typeface="Comic Sans MS" pitchFamily="66" charset="0"/>
              </a:rPr>
              <a:t> Eastward </a:t>
            </a:r>
            <a:r>
              <a:rPr lang="en-US" sz="3200" dirty="0" smtClean="0">
                <a:latin typeface="Comic Sans MS" pitchFamily="66" charset="0"/>
              </a:rPr>
              <a:t>miles and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3200" dirty="0" smtClean="0">
                <a:latin typeface="Comic Sans MS" pitchFamily="66" charset="0"/>
              </a:rPr>
              <a:t> Westward miles. How many different walks are possible?    </a:t>
            </a:r>
            <a:endParaRPr lang="en-US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1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62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epn</cp:lastModifiedBy>
  <cp:revision>39</cp:revision>
  <dcterms:created xsi:type="dcterms:W3CDTF">2013-02-26T22:30:19Z</dcterms:created>
  <dcterms:modified xsi:type="dcterms:W3CDTF">2013-04-21T19:10:24Z</dcterms:modified>
</cp:coreProperties>
</file>