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19400"/>
    <a:srgbClr val="03A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064" y="-112"/>
      </p:cViewPr>
      <p:guideLst>
        <p:guide orient="horz" pos="2166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652" y="889366"/>
            <a:ext cx="922522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600" dirty="0" smtClean="0">
                <a:latin typeface="Comic Sans MS"/>
                <a:cs typeface="Comic Sans MS"/>
              </a:rPr>
              <a:t>Express the number of ways to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rearrange the letters in the word</a:t>
            </a:r>
          </a:p>
          <a:p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BUTTERNUT </a:t>
            </a:r>
            <a:r>
              <a:rPr lang="en-US" sz="3600" dirty="0" smtClean="0">
                <a:latin typeface="Comic Sans MS"/>
                <a:cs typeface="Comic Sans MS"/>
              </a:rPr>
              <a:t>as a multinomial coefficient.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701" y="181451"/>
            <a:ext cx="6325807" cy="7079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22, </a:t>
            </a:r>
            <a:r>
              <a:rPr lang="en-US" dirty="0" smtClean="0">
                <a:solidFill>
                  <a:srgbClr val="800000"/>
                </a:solidFill>
              </a:rPr>
              <a:t>2013 -afternoon</a:t>
            </a:r>
            <a:endParaRPr lang="en-US" dirty="0" smtClean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655" y="3244644"/>
            <a:ext cx="85671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3600" dirty="0" smtClean="0">
                <a:latin typeface="Comic Sans MS"/>
                <a:cs typeface="Comic Sans MS"/>
              </a:rPr>
              <a:t>The term</a:t>
            </a:r>
          </a:p>
          <a:p>
            <a:pPr marL="342900" indent="-342900">
              <a:buFont typeface="+mj-lt"/>
              <a:buAutoNum type="arabicPeriod" startAt="2"/>
            </a:pPr>
            <a:endParaRPr lang="en-US" sz="3600" dirty="0">
              <a:latin typeface="Comic Sans MS"/>
              <a:cs typeface="Comic Sans MS"/>
            </a:endParaRPr>
          </a:p>
          <a:p>
            <a:r>
              <a:rPr lang="en-US" sz="3600" dirty="0" smtClean="0">
                <a:latin typeface="Comic Sans MS"/>
                <a:cs typeface="Comic Sans MS"/>
              </a:rPr>
              <a:t>appears in the multinomial expansion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of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w+x+y+z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3600" dirty="0" smtClean="0">
                <a:latin typeface="Comic Sans MS"/>
                <a:cs typeface="Comic Sans MS"/>
              </a:rPr>
              <a:t> to some power.  What are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the values of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a,b,c,d,e</a:t>
            </a:r>
            <a:r>
              <a:rPr lang="en-US" sz="3600" dirty="0" smtClean="0">
                <a:latin typeface="Comic Sans MS"/>
                <a:cs typeface="Comic Sans MS"/>
              </a:rPr>
              <a:t>?</a:t>
            </a:r>
            <a:endParaRPr lang="en-US" sz="3600" dirty="0"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805257"/>
              </p:ext>
            </p:extLst>
          </p:nvPr>
        </p:nvGraphicFramePr>
        <p:xfrm>
          <a:off x="3297238" y="2787650"/>
          <a:ext cx="378460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244600" imgH="533400" progId="Equation.3">
                  <p:embed/>
                </p:oleObj>
              </mc:Choice>
              <mc:Fallback>
                <p:oleObj name="Equation" r:id="rId3" imgW="12446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7238" y="2787650"/>
                        <a:ext cx="3784600" cy="162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11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62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Albert R Meyer</cp:lastModifiedBy>
  <cp:revision>48</cp:revision>
  <cp:lastPrinted>2013-04-22T01:13:10Z</cp:lastPrinted>
  <dcterms:created xsi:type="dcterms:W3CDTF">2013-02-26T22:30:19Z</dcterms:created>
  <dcterms:modified xsi:type="dcterms:W3CDTF">2013-04-22T01:13:16Z</dcterms:modified>
</cp:coreProperties>
</file>