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60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736" y="-400"/>
      </p:cViewPr>
      <p:guideLst>
        <p:guide orient="horz" pos="2160"/>
        <p:guide pos="29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04967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10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8325" y="388045"/>
            <a:ext cx="59849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Microquiz13f-afternoon</a:t>
            </a:r>
            <a:endParaRPr lang="en-US" sz="32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37440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66091" y="2020455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800" dirty="0" smtClean="0"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58520"/>
              </p:ext>
            </p:extLst>
          </p:nvPr>
        </p:nvGraphicFramePr>
        <p:xfrm>
          <a:off x="1703388" y="1797050"/>
          <a:ext cx="6019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435100" imgH="228600" progId="Equation.DSMT4">
                  <p:embed/>
                </p:oleObj>
              </mc:Choice>
              <mc:Fallback>
                <p:oleObj name="Equation" r:id="rId5" imgW="1435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3388" y="1797050"/>
                        <a:ext cx="6019800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57744" y="918259"/>
            <a:ext cx="7276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According to </a:t>
            </a:r>
            <a:r>
              <a:rPr lang="en-US" sz="4800" dirty="0" err="1" smtClean="0">
                <a:latin typeface="Comic Sans MS" pitchFamily="66" charset="0"/>
              </a:rPr>
              <a:t>Chebyshev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2207" y="2598003"/>
            <a:ext cx="6528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According to Markov: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011395"/>
              </p:ext>
            </p:extLst>
          </p:nvPr>
        </p:nvGraphicFramePr>
        <p:xfrm>
          <a:off x="1754188" y="3548205"/>
          <a:ext cx="58848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1409700" imgH="215900" progId="Equation.DSMT4">
                  <p:embed/>
                </p:oleObj>
              </mc:Choice>
              <mc:Fallback>
                <p:oleObj name="Equation" r:id="rId7" imgW="140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4188" y="3548205"/>
                        <a:ext cx="5884862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6412" y="4560600"/>
            <a:ext cx="8147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1.  Express </a:t>
            </a:r>
            <a:r>
              <a:rPr lang="en-US" sz="4800" dirty="0" smtClean="0">
                <a:solidFill>
                  <a:srgbClr val="E600CB"/>
                </a:solidFill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in terms of </a:t>
            </a:r>
            <a:r>
              <a:rPr lang="en-US" sz="4800" dirty="0" smtClean="0">
                <a:solidFill>
                  <a:srgbClr val="E600CB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6412" y="5374719"/>
            <a:ext cx="8000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2.  </a:t>
            </a:r>
            <a:r>
              <a:rPr lang="en-US" sz="4800" dirty="0">
                <a:latin typeface="Comic Sans MS" pitchFamily="66" charset="0"/>
              </a:rPr>
              <a:t>Express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B </a:t>
            </a:r>
            <a:r>
              <a:rPr lang="en-US" sz="4800" dirty="0">
                <a:latin typeface="Comic Sans MS" pitchFamily="66" charset="0"/>
              </a:rPr>
              <a:t>in terms of </a:t>
            </a:r>
            <a:r>
              <a:rPr lang="en-US" sz="4800" dirty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4800" dirty="0">
                <a:latin typeface="Comic Sans MS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357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30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6.042 Lecture Template</vt:lpstr>
      <vt:lpstr>Equation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Albert R Meyer</cp:lastModifiedBy>
  <cp:revision>36</cp:revision>
  <cp:lastPrinted>2013-05-10T02:42:45Z</cp:lastPrinted>
  <dcterms:created xsi:type="dcterms:W3CDTF">2013-04-05T15:54:17Z</dcterms:created>
  <dcterms:modified xsi:type="dcterms:W3CDTF">2013-05-10T02:47:06Z</dcterms:modified>
</cp:coreProperties>
</file>