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0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400"/>
      </p:cViewPr>
      <p:guideLst>
        <p:guide orient="horz" pos="216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3704" y="245004"/>
            <a:ext cx="485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6.042 </a:t>
            </a:r>
            <a:r>
              <a:rPr lang="en-US" sz="4000" dirty="0" smtClean="0">
                <a:latin typeface="Comic Sans MS"/>
                <a:cs typeface="Comic Sans MS"/>
              </a:rPr>
              <a:t>Microquiz13f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6091" y="2020455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78940"/>
              </p:ext>
            </p:extLst>
          </p:nvPr>
        </p:nvGraphicFramePr>
        <p:xfrm>
          <a:off x="1631660" y="3672035"/>
          <a:ext cx="591343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1409700" imgH="228600" progId="Equation.DSMT4">
                  <p:embed/>
                </p:oleObj>
              </mc:Choice>
              <mc:Fallback>
                <p:oleObj name="Equation" r:id="rId5" imgW="1409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660" y="3672035"/>
                        <a:ext cx="591343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259" y="2782601"/>
            <a:ext cx="727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</a:t>
            </a:r>
            <a:r>
              <a:rPr lang="en-US" sz="4800" dirty="0" err="1" smtClean="0">
                <a:latin typeface="Comic Sans MS" pitchFamily="66" charset="0"/>
              </a:rPr>
              <a:t>Chebyshev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217" y="929934"/>
            <a:ext cx="6528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Markov: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92972"/>
              </p:ext>
            </p:extLst>
          </p:nvPr>
        </p:nvGraphicFramePr>
        <p:xfrm>
          <a:off x="1589088" y="1871663"/>
          <a:ext cx="5937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1422400" imgH="215900" progId="Equation.DSMT4">
                  <p:embed/>
                </p:oleObj>
              </mc:Choice>
              <mc:Fallback>
                <p:oleObj name="Equation" r:id="rId7" imgW="1422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088" y="1871663"/>
                        <a:ext cx="59372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412" y="4664505"/>
            <a:ext cx="8147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1.  Express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in terms of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412" y="5570984"/>
            <a:ext cx="800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2.  </a:t>
            </a:r>
            <a:r>
              <a:rPr lang="en-US" sz="4800" dirty="0">
                <a:latin typeface="Comic Sans MS" pitchFamily="66" charset="0"/>
              </a:rPr>
              <a:t>Express </a:t>
            </a:r>
            <a:r>
              <a:rPr lang="en-US" sz="4800" dirty="0" smtClean="0">
                <a:solidFill>
                  <a:srgbClr val="E600CB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in terms of </a:t>
            </a:r>
            <a:r>
              <a:rPr lang="en-US" sz="4800" dirty="0">
                <a:solidFill>
                  <a:srgbClr val="E600CB"/>
                </a:solidFill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984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Microquiz13f-afternoon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7440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6091" y="2020455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8520"/>
              </p:ext>
            </p:extLst>
          </p:nvPr>
        </p:nvGraphicFramePr>
        <p:xfrm>
          <a:off x="1703388" y="1797050"/>
          <a:ext cx="6019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435100" imgH="228600" progId="Equation.DSMT4">
                  <p:embed/>
                </p:oleObj>
              </mc:Choice>
              <mc:Fallback>
                <p:oleObj name="Equation" r:id="rId5" imgW="143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388" y="1797050"/>
                        <a:ext cx="6019800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7744" y="918259"/>
            <a:ext cx="727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</a:t>
            </a:r>
            <a:r>
              <a:rPr lang="en-US" sz="4800" dirty="0" err="1" smtClean="0">
                <a:latin typeface="Comic Sans MS" pitchFamily="66" charset="0"/>
              </a:rPr>
              <a:t>Chebyshev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2207" y="2598003"/>
            <a:ext cx="6528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Markov: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11395"/>
              </p:ext>
            </p:extLst>
          </p:nvPr>
        </p:nvGraphicFramePr>
        <p:xfrm>
          <a:off x="1754188" y="3548205"/>
          <a:ext cx="5884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409700" imgH="215900" progId="Equation.DSMT4">
                  <p:embed/>
                </p:oleObj>
              </mc:Choice>
              <mc:Fallback>
                <p:oleObj name="Equation" r:id="rId7" imgW="140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188" y="3548205"/>
                        <a:ext cx="5884862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412" y="4560600"/>
            <a:ext cx="8147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1.  Express </a:t>
            </a:r>
            <a:r>
              <a:rPr lang="en-US" sz="4800" dirty="0" smtClean="0">
                <a:solidFill>
                  <a:srgbClr val="E600CB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in terms of </a:t>
            </a:r>
            <a:r>
              <a:rPr lang="en-US" sz="4800" dirty="0" smtClean="0">
                <a:solidFill>
                  <a:srgbClr val="E600CB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412" y="5374719"/>
            <a:ext cx="800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2.  </a:t>
            </a:r>
            <a:r>
              <a:rPr lang="en-US" sz="4800" dirty="0">
                <a:latin typeface="Comic Sans MS" pitchFamily="66" charset="0"/>
              </a:rPr>
              <a:t>Express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B </a:t>
            </a:r>
            <a:r>
              <a:rPr lang="en-US" sz="4800" dirty="0">
                <a:latin typeface="Comic Sans MS" pitchFamily="66" charset="0"/>
              </a:rPr>
              <a:t>in terms of </a:t>
            </a:r>
            <a:r>
              <a:rPr lang="en-US" sz="4800" dirty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35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58</Words>
  <Application>Microsoft Macintosh PowerPoint</Application>
  <PresentationFormat>On-screen Show (4:3)</PresentationFormat>
  <Paragraphs>10</Paragraphs>
  <Slides>2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6.042 Lecture Template</vt:lpstr>
      <vt:lpstr>Equation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37</cp:revision>
  <cp:lastPrinted>2013-05-10T02:45:31Z</cp:lastPrinted>
  <dcterms:created xsi:type="dcterms:W3CDTF">2013-04-05T15:54:17Z</dcterms:created>
  <dcterms:modified xsi:type="dcterms:W3CDTF">2013-05-10T02:45:56Z</dcterms:modified>
</cp:coreProperties>
</file>