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736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000" baseline="0" dirty="0" smtClean="0">
                <a:latin typeface="Comic Sans MS" pitchFamily="66" charset="0"/>
              </a:rPr>
              <a:t>8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8325" y="388045"/>
            <a:ext cx="60570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</a:t>
            </a:r>
            <a:r>
              <a:rPr lang="en-US" sz="3200" dirty="0" smtClean="0">
                <a:latin typeface="Comic Sans MS"/>
                <a:cs typeface="Comic Sans MS"/>
              </a:rPr>
              <a:t>Microquiz13w-afternoon</a:t>
            </a:r>
            <a:endParaRPr lang="en-US" sz="3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7651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88804" y="1361398"/>
            <a:ext cx="8021059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Comic Sans MS" pitchFamily="66" charset="0"/>
              </a:rPr>
              <a:t>1.  Roll </a:t>
            </a:r>
            <a:r>
              <a:rPr lang="en-US" sz="4200" dirty="0" smtClean="0">
                <a:latin typeface="Comic Sans MS" pitchFamily="66" charset="0"/>
              </a:rPr>
              <a:t>a fair </a:t>
            </a:r>
            <a:r>
              <a:rPr lang="en-US" sz="4200" dirty="0" smtClean="0">
                <a:latin typeface="Comic Sans MS" pitchFamily="66" charset="0"/>
              </a:rPr>
              <a:t>die (with faces</a:t>
            </a:r>
          </a:p>
          <a:p>
            <a:r>
              <a:rPr lang="en-US" sz="4200" dirty="0" smtClean="0">
                <a:latin typeface="Comic Sans MS" pitchFamily="66" charset="0"/>
              </a:rPr>
              <a:t> numbered 1 to 6) three times.</a:t>
            </a:r>
          </a:p>
          <a:p>
            <a:r>
              <a:rPr lang="en-US" sz="4200" dirty="0" smtClean="0">
                <a:latin typeface="Comic Sans MS" pitchFamily="66" charset="0"/>
              </a:rPr>
              <a:t> What </a:t>
            </a:r>
            <a:r>
              <a:rPr lang="en-US" sz="4200" dirty="0" smtClean="0">
                <a:latin typeface="Comic Sans MS" pitchFamily="66" charset="0"/>
              </a:rPr>
              <a:t>is the </a:t>
            </a:r>
            <a:r>
              <a:rPr lang="en-US" sz="4200" dirty="0" smtClean="0">
                <a:latin typeface="Comic Sans MS" pitchFamily="66" charset="0"/>
              </a:rPr>
              <a:t>expected sum</a:t>
            </a:r>
          </a:p>
          <a:p>
            <a:r>
              <a:rPr lang="en-US" sz="4200" dirty="0">
                <a:latin typeface="Comic Sans MS" pitchFamily="66" charset="0"/>
              </a:rPr>
              <a:t> </a:t>
            </a:r>
            <a:r>
              <a:rPr lang="en-US" sz="4200" dirty="0" smtClean="0">
                <a:latin typeface="Comic Sans MS" pitchFamily="66" charset="0"/>
              </a:rPr>
              <a:t>of </a:t>
            </a:r>
            <a:r>
              <a:rPr lang="en-US" sz="4200" dirty="0" smtClean="0">
                <a:latin typeface="Comic Sans MS" pitchFamily="66" charset="0"/>
              </a:rPr>
              <a:t>the </a:t>
            </a:r>
            <a:r>
              <a:rPr lang="en-US" sz="4200" dirty="0" smtClean="0">
                <a:latin typeface="Comic Sans MS" pitchFamily="66" charset="0"/>
              </a:rPr>
              <a:t>numbers rolled?</a:t>
            </a:r>
          </a:p>
          <a:p>
            <a:pPr>
              <a:lnSpc>
                <a:spcPct val="150000"/>
              </a:lnSpc>
            </a:pPr>
            <a:r>
              <a:rPr lang="en-US" sz="4200" dirty="0" smtClean="0">
                <a:latin typeface="Comic Sans MS" pitchFamily="66" charset="0"/>
              </a:rPr>
              <a:t>2.  Now roll until a 4 is rolled.</a:t>
            </a:r>
          </a:p>
          <a:p>
            <a:r>
              <a:rPr lang="en-US" sz="4200" dirty="0">
                <a:latin typeface="Comic Sans MS" pitchFamily="66" charset="0"/>
              </a:rPr>
              <a:t> </a:t>
            </a:r>
            <a:r>
              <a:rPr lang="en-US" sz="4200" dirty="0" smtClean="0">
                <a:latin typeface="Comic Sans MS" pitchFamily="66" charset="0"/>
              </a:rPr>
              <a:t> How many rolls are expected?</a:t>
            </a:r>
          </a:p>
        </p:txBody>
      </p:sp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51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6.042 Lecture Template</vt:lpstr>
      <vt:lpstr>Equation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Albert R Meyer</cp:lastModifiedBy>
  <cp:revision>29</cp:revision>
  <cp:lastPrinted>2013-05-08T05:07:21Z</cp:lastPrinted>
  <dcterms:created xsi:type="dcterms:W3CDTF">2013-04-05T15:54:17Z</dcterms:created>
  <dcterms:modified xsi:type="dcterms:W3CDTF">2013-05-08T05:08:15Z</dcterms:modified>
</cp:coreProperties>
</file>