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736" y="-400"/>
      </p:cViewPr>
      <p:guideLst>
        <p:guide orient="horz" pos="216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87101" y="6594296"/>
            <a:ext cx="656901" cy="26161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2M.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875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637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207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163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991941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April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000" baseline="0" dirty="0" smtClean="0">
                <a:latin typeface="Comic Sans MS" pitchFamily="66" charset="0"/>
              </a:rPr>
              <a:t>8</a:t>
            </a:r>
            <a:r>
              <a:rPr lang="en-US" sz="1000" dirty="0" smtClean="0">
                <a:latin typeface="Comic Sans MS" pitchFamily="66" charset="0"/>
              </a:rPr>
              <a:t>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38516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3652" y="388045"/>
            <a:ext cx="39909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/>
                <a:cs typeface="Comic Sans MS"/>
              </a:rPr>
              <a:t>6.042 </a:t>
            </a:r>
            <a:r>
              <a:rPr lang="en-US" sz="3200" dirty="0" smtClean="0">
                <a:latin typeface="Comic Sans MS"/>
                <a:cs typeface="Comic Sans MS"/>
              </a:rPr>
              <a:t>Microquiz13w</a:t>
            </a:r>
            <a:endParaRPr lang="en-US" sz="3200" dirty="0">
              <a:latin typeface="Comic Sans MS"/>
              <a:cs typeface="Comic Sans M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76511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8804" y="1361398"/>
            <a:ext cx="8021059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 smtClean="0">
                <a:latin typeface="Comic Sans MS" pitchFamily="66" charset="0"/>
              </a:rPr>
              <a:t>1.  Roll </a:t>
            </a:r>
            <a:r>
              <a:rPr lang="en-US" sz="4200" dirty="0" smtClean="0">
                <a:latin typeface="Comic Sans MS" pitchFamily="66" charset="0"/>
              </a:rPr>
              <a:t>a fair </a:t>
            </a:r>
            <a:r>
              <a:rPr lang="en-US" sz="4200" dirty="0" smtClean="0">
                <a:latin typeface="Comic Sans MS" pitchFamily="66" charset="0"/>
              </a:rPr>
              <a:t>die (with faces</a:t>
            </a:r>
          </a:p>
          <a:p>
            <a:r>
              <a:rPr lang="en-US" sz="4200" dirty="0" smtClean="0">
                <a:latin typeface="Comic Sans MS" pitchFamily="66" charset="0"/>
              </a:rPr>
              <a:t> numbered 1 to 6) three times.</a:t>
            </a:r>
          </a:p>
          <a:p>
            <a:r>
              <a:rPr lang="en-US" sz="4200" dirty="0" smtClean="0">
                <a:latin typeface="Comic Sans MS" pitchFamily="66" charset="0"/>
              </a:rPr>
              <a:t> What </a:t>
            </a:r>
            <a:r>
              <a:rPr lang="en-US" sz="4200" dirty="0" smtClean="0">
                <a:latin typeface="Comic Sans MS" pitchFamily="66" charset="0"/>
              </a:rPr>
              <a:t>is the </a:t>
            </a:r>
            <a:r>
              <a:rPr lang="en-US" sz="4200" dirty="0" smtClean="0">
                <a:latin typeface="Comic Sans MS" pitchFamily="66" charset="0"/>
              </a:rPr>
              <a:t>expected sum</a:t>
            </a:r>
          </a:p>
          <a:p>
            <a:r>
              <a:rPr lang="en-US" sz="4200" dirty="0">
                <a:latin typeface="Comic Sans MS" pitchFamily="66" charset="0"/>
              </a:rPr>
              <a:t> </a:t>
            </a:r>
            <a:r>
              <a:rPr lang="en-US" sz="4200" dirty="0" smtClean="0">
                <a:latin typeface="Comic Sans MS" pitchFamily="66" charset="0"/>
              </a:rPr>
              <a:t>of </a:t>
            </a:r>
            <a:r>
              <a:rPr lang="en-US" sz="4200" dirty="0" smtClean="0">
                <a:latin typeface="Comic Sans MS" pitchFamily="66" charset="0"/>
              </a:rPr>
              <a:t>the </a:t>
            </a:r>
            <a:r>
              <a:rPr lang="en-US" sz="4200" dirty="0" smtClean="0">
                <a:latin typeface="Comic Sans MS" pitchFamily="66" charset="0"/>
              </a:rPr>
              <a:t>numbers rolled?</a:t>
            </a:r>
          </a:p>
          <a:p>
            <a:pPr>
              <a:lnSpc>
                <a:spcPct val="150000"/>
              </a:lnSpc>
            </a:pPr>
            <a:r>
              <a:rPr lang="en-US" sz="4200" dirty="0" smtClean="0">
                <a:latin typeface="Comic Sans MS" pitchFamily="66" charset="0"/>
              </a:rPr>
              <a:t>2.  Now roll until a 4 is rolled.</a:t>
            </a:r>
          </a:p>
          <a:p>
            <a:r>
              <a:rPr lang="en-US" sz="4200" dirty="0">
                <a:latin typeface="Comic Sans MS" pitchFamily="66" charset="0"/>
              </a:rPr>
              <a:t> </a:t>
            </a:r>
            <a:r>
              <a:rPr lang="en-US" sz="4200" dirty="0" smtClean="0">
                <a:latin typeface="Comic Sans MS" pitchFamily="66" charset="0"/>
              </a:rPr>
              <a:t> How many rolls are expected?</a:t>
            </a:r>
          </a:p>
        </p:txBody>
      </p:sp>
    </p:spTree>
    <p:extLst>
      <p:ext uri="{BB962C8B-B14F-4D97-AF65-F5344CB8AC3E}">
        <p14:creationId xmlns:p14="http://schemas.microsoft.com/office/powerpoint/2010/main" val="3770616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49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6.042 Lecture Template</vt:lpstr>
      <vt:lpstr>Equation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Giuliano Giacaglia</dc:creator>
  <cp:lastModifiedBy>Albert R Meyer</cp:lastModifiedBy>
  <cp:revision>30</cp:revision>
  <cp:lastPrinted>2013-05-08T05:08:41Z</cp:lastPrinted>
  <dcterms:created xsi:type="dcterms:W3CDTF">2013-04-05T15:54:17Z</dcterms:created>
  <dcterms:modified xsi:type="dcterms:W3CDTF">2013-05-08T05:10:57Z</dcterms:modified>
</cp:coreProperties>
</file>