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52" y="-104"/>
      </p:cViewPr>
      <p:guideLst>
        <p:guide orient="horz" pos="216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61" y="181450"/>
            <a:ext cx="8946069" cy="65322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>
                <a:solidFill>
                  <a:srgbClr val="800000"/>
                </a:solidFill>
                <a:latin typeface="Calibri"/>
                <a:cs typeface="Calibri"/>
              </a:rPr>
              <a:t>Microquiz</a:t>
            </a:r>
            <a:r>
              <a:rPr lang="en-US" sz="3600" dirty="0" smtClean="0">
                <a:solidFill>
                  <a:srgbClr val="800000"/>
                </a:solidFill>
                <a:latin typeface="Calibri"/>
                <a:cs typeface="Calibri"/>
              </a:rPr>
              <a:t> March 1, 2013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>
                <a:latin typeface="Calibri"/>
                <a:cs typeface="Calibri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alibri"/>
                <a:cs typeface="Calibri"/>
              </a:rPr>
              <a:t>True </a:t>
            </a:r>
            <a:r>
              <a:rPr lang="en-US" sz="3600" dirty="0" smtClean="0">
                <a:latin typeface="Calibri"/>
                <a:cs typeface="Calibri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False</a:t>
            </a:r>
            <a:r>
              <a:rPr lang="en-US" sz="3600" dirty="0" smtClean="0">
                <a:latin typeface="Calibri"/>
                <a:cs typeface="Calibri"/>
              </a:rPr>
              <a:t>: There is no need to learn structural induction, since ordinary induction will always work instead.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3600" dirty="0">
              <a:latin typeface="Calibri"/>
              <a:cs typeface="Calibri"/>
            </a:endParaRP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>
                <a:latin typeface="Calibri"/>
                <a:cs typeface="Calibri"/>
              </a:rPr>
              <a:t>Provide a simple recursive definition of the set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89563"/>
              </p:ext>
            </p:extLst>
          </p:nvPr>
        </p:nvGraphicFramePr>
        <p:xfrm>
          <a:off x="2213266" y="3629202"/>
          <a:ext cx="43608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181100" imgH="330200" progId="Equation.DSMT4">
                  <p:embed/>
                </p:oleObj>
              </mc:Choice>
              <mc:Fallback>
                <p:oleObj name="Equation" r:id="rId3" imgW="1181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3266" y="3629202"/>
                        <a:ext cx="43608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4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35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28</cp:revision>
  <dcterms:created xsi:type="dcterms:W3CDTF">2013-02-26T22:30:19Z</dcterms:created>
  <dcterms:modified xsi:type="dcterms:W3CDTF">2013-03-01T01:12:00Z</dcterms:modified>
</cp:coreProperties>
</file>