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640" y="-120"/>
      </p:cViewPr>
      <p:guideLst>
        <p:guide orient="horz" pos="2160"/>
        <p:guide pos="4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Feb. 27, 2013</a:t>
            </a:r>
          </a:p>
          <a:p>
            <a:pPr marL="0" indent="0">
              <a:buNone/>
            </a:pPr>
            <a:r>
              <a:rPr lang="en-US" dirty="0" smtClean="0"/>
              <a:t>Here is the diagram for state machine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transitions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(without a diagram).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properties of states are preserved invariants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&lt; 100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even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a multiple of 3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47896" y="1503340"/>
            <a:ext cx="8329595" cy="1253643"/>
            <a:chOff x="643276" y="1171194"/>
            <a:chExt cx="8329595" cy="1253643"/>
          </a:xfrm>
        </p:grpSpPr>
        <p:sp>
          <p:nvSpPr>
            <p:cNvPr id="4" name="Oval 3"/>
            <p:cNvSpPr/>
            <p:nvPr/>
          </p:nvSpPr>
          <p:spPr>
            <a:xfrm>
              <a:off x="824712" y="1340076"/>
              <a:ext cx="980377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1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373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75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656596" y="1340076"/>
              <a:ext cx="1316275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99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3276" y="1187675"/>
              <a:ext cx="1352528" cy="123716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6"/>
              <a:endCxn id="7" idx="2"/>
            </p:cNvCxnSpPr>
            <p:nvPr/>
          </p:nvCxnSpPr>
          <p:spPr>
            <a:xfrm flipV="1">
              <a:off x="1995804" y="1797276"/>
              <a:ext cx="601697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6" idx="2"/>
            </p:cNvCxnSpPr>
            <p:nvPr/>
          </p:nvCxnSpPr>
          <p:spPr>
            <a:xfrm>
              <a:off x="3511901" y="1797276"/>
              <a:ext cx="8254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72990" y="1171194"/>
              <a:ext cx="1369022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</a:t>
              </a:r>
              <a:r>
                <a:rPr lang="en-US" sz="5000" dirty="0" smtClean="0">
                  <a:solidFill>
                    <a:srgbClr val="0000FF"/>
                  </a:solidFill>
                </a:rPr>
                <a:t>.	. .</a:t>
              </a:r>
              <a:endParaRPr lang="en-US" sz="5000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6"/>
            </p:cNvCxnSpPr>
            <p:nvPr/>
          </p:nvCxnSpPr>
          <p:spPr>
            <a:xfrm>
              <a:off x="5251701" y="1797276"/>
              <a:ext cx="68622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2"/>
            </p:cNvCxnSpPr>
            <p:nvPr/>
          </p:nvCxnSpPr>
          <p:spPr>
            <a:xfrm flipV="1">
              <a:off x="7010056" y="1797276"/>
              <a:ext cx="646540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4"/>
              <a:endCxn id="9" idx="4"/>
            </p:cNvCxnSpPr>
            <p:nvPr/>
          </p:nvCxnSpPr>
          <p:spPr>
            <a:xfrm rot="5400000">
              <a:off x="4731957" y="-1157941"/>
              <a:ext cx="170361" cy="6995194"/>
            </a:xfrm>
            <a:prstGeom prst="bentConnector3">
              <a:avLst>
                <a:gd name="adj1" fmla="val 234186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962517" y="4620853"/>
            <a:ext cx="3659976" cy="184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&gt; 100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odd</a:t>
            </a:r>
          </a:p>
          <a:p>
            <a:pPr marL="342900" indent="-34290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 reachable from 97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800000"/>
                </a:solidFill>
              </a:rPr>
              <a:t>Solutions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transitions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(without a diagram)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{n </a:t>
            </a:r>
            <a:r>
              <a:rPr lang="en-US" dirty="0" smtClean="0">
                <a:sym typeface="Wingdings"/>
              </a:rPr>
              <a:t> n + 2 |  n is an odd integer, 1 &lt;= n &lt; 99</a:t>
            </a:r>
            <a:r>
              <a:rPr lang="en-US" dirty="0" smtClean="0"/>
              <a:t>}  U {99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}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properties of states are preserved invariants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a, b, d, e, 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(a, e, f are true and b, d are false. </a:t>
            </a:r>
            <a:r>
              <a:rPr lang="en-US" dirty="0"/>
              <a:t>H</a:t>
            </a:r>
            <a:r>
              <a:rPr lang="en-US" dirty="0" smtClean="0"/>
              <a:t>ence they are the preserved invariants)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6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110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22</cp:revision>
  <dcterms:created xsi:type="dcterms:W3CDTF">2013-02-26T22:30:19Z</dcterms:created>
  <dcterms:modified xsi:type="dcterms:W3CDTF">2013-03-02T00:49:45Z</dcterms:modified>
</cp:coreProperties>
</file>