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712" y="-104"/>
      </p:cViewPr>
      <p:guideLst>
        <p:guide orient="horz" pos="2160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Feb. 27, 2013</a:t>
            </a:r>
          </a:p>
          <a:p>
            <a:pPr marL="0" indent="0">
              <a:buNone/>
            </a:pPr>
            <a:r>
              <a:rPr lang="en-US" dirty="0" smtClean="0"/>
              <a:t>Here is the diagram for state machine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</a:t>
            </a:r>
            <a:r>
              <a:rPr lang="en-US" smtClean="0"/>
              <a:t>states are </a:t>
            </a:r>
            <a:r>
              <a:rPr lang="en-US" dirty="0" smtClean="0"/>
              <a:t>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&lt; 101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even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a multiple of 4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7896" y="1503340"/>
            <a:ext cx="8329595" cy="1253643"/>
            <a:chOff x="643276" y="1171194"/>
            <a:chExt cx="8329595" cy="1253643"/>
          </a:xfrm>
        </p:grpSpPr>
        <p:sp>
          <p:nvSpPr>
            <p:cNvPr id="4" name="Oval 3"/>
            <p:cNvSpPr/>
            <p:nvPr/>
          </p:nvSpPr>
          <p:spPr>
            <a:xfrm>
              <a:off x="824712" y="1340076"/>
              <a:ext cx="980377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3373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4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75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2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656596" y="1340076"/>
              <a:ext cx="1316275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100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3276" y="1187675"/>
              <a:ext cx="1352528" cy="123716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6"/>
              <a:endCxn id="7" idx="2"/>
            </p:cNvCxnSpPr>
            <p:nvPr/>
          </p:nvCxnSpPr>
          <p:spPr>
            <a:xfrm flipV="1">
              <a:off x="1995804" y="1797276"/>
              <a:ext cx="601697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6" idx="2"/>
            </p:cNvCxnSpPr>
            <p:nvPr/>
          </p:nvCxnSpPr>
          <p:spPr>
            <a:xfrm>
              <a:off x="3511901" y="1797276"/>
              <a:ext cx="825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72990" y="1171194"/>
              <a:ext cx="136902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sz="5000" dirty="0" smtClean="0">
                  <a:solidFill>
                    <a:srgbClr val="0000FF"/>
                  </a:solidFill>
                </a:rPr>
                <a:t>.	. .</a:t>
              </a:r>
              <a:endParaRPr lang="en-US" sz="5000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6"/>
            </p:cNvCxnSpPr>
            <p:nvPr/>
          </p:nvCxnSpPr>
          <p:spPr>
            <a:xfrm>
              <a:off x="5251701" y="1797276"/>
              <a:ext cx="68622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V="1">
              <a:off x="7010056" y="1797276"/>
              <a:ext cx="646540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4"/>
              <a:endCxn id="9" idx="4"/>
            </p:cNvCxnSpPr>
            <p:nvPr/>
          </p:nvCxnSpPr>
          <p:spPr>
            <a:xfrm rot="5400000">
              <a:off x="4731957" y="-1157941"/>
              <a:ext cx="170361" cy="6995194"/>
            </a:xfrm>
            <a:prstGeom prst="bentConnector3">
              <a:avLst>
                <a:gd name="adj1" fmla="val 234186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62517" y="4620853"/>
            <a:ext cx="3659976" cy="184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&gt; 101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odd</a:t>
            </a:r>
          </a:p>
          <a:p>
            <a:pPr marL="342900" indent="-34290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 reachable from 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9910"/>
            <a:ext cx="8229600" cy="5796253"/>
          </a:xfrm>
        </p:spPr>
        <p:txBody>
          <a:bodyPr/>
          <a:lstStyle/>
          <a:p>
            <a:r>
              <a:rPr lang="en-US" dirty="0" smtClean="0"/>
              <a:t>Answer if the following finite sequences are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Weakly increasing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Strictly increasing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Weakly decreasing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Strictly decreasing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  0, 1, 2, 3, … 100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 100, 99, 98, 97, … 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  0, 0, 1, 1, 2, 2, …, 100, 100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  100, 100, 99, 99, 98, 98, …, 0, 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2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132</Words>
  <Application>Microsoft Macintosh PowerPoint</Application>
  <PresentationFormat>On-screen Show (4:3)</PresentationFormat>
  <Paragraphs>27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13</cp:revision>
  <dcterms:created xsi:type="dcterms:W3CDTF">2013-02-26T22:30:19Z</dcterms:created>
  <dcterms:modified xsi:type="dcterms:W3CDTF">2013-02-27T00:50:04Z</dcterms:modified>
</cp:coreProperties>
</file>