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8334-8F32-4E16-BDE2-D459DD623378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0FBE-33E0-4235-B84A-F239A2C7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Microquiz</a:t>
            </a:r>
            <a:r>
              <a:rPr lang="en-US" dirty="0" smtClean="0"/>
              <a:t> (Morning)</a:t>
            </a:r>
            <a:br>
              <a:rPr lang="en-US" dirty="0" smtClean="0"/>
            </a:br>
            <a:r>
              <a:rPr lang="en-US" dirty="0" smtClean="0"/>
              <a:t>Digraphs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79248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US" sz="3500" dirty="0" smtClean="0"/>
              <a:t>Draw </a:t>
            </a:r>
            <a:r>
              <a:rPr lang="en-US" sz="3500" dirty="0"/>
              <a:t>a digraph containing 4</a:t>
            </a:r>
            <a:r>
              <a:rPr lang="en-US" sz="3500" dirty="0" smtClean="0"/>
              <a:t> </a:t>
            </a:r>
            <a:r>
              <a:rPr lang="en-US" sz="3500" dirty="0"/>
              <a:t>nodes with the following property: </a:t>
            </a:r>
            <a:endParaRPr lang="en-US" sz="3500" dirty="0" smtClean="0"/>
          </a:p>
          <a:p>
            <a:pPr marL="971550" lvl="1" indent="-514350"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</a:rPr>
              <a:t>there </a:t>
            </a:r>
            <a:r>
              <a:rPr lang="en-US" sz="3000" dirty="0">
                <a:solidFill>
                  <a:srgbClr val="000000"/>
                </a:solidFill>
              </a:rPr>
              <a:t>is a path from </a:t>
            </a:r>
            <a:r>
              <a:rPr lang="en-US" sz="3000" dirty="0" smtClean="0">
                <a:solidFill>
                  <a:srgbClr val="000000"/>
                </a:solidFill>
              </a:rPr>
              <a:t>every </a:t>
            </a:r>
            <a:r>
              <a:rPr lang="en-US" sz="3000" dirty="0">
                <a:solidFill>
                  <a:srgbClr val="000000"/>
                </a:solidFill>
              </a:rPr>
              <a:t>node to every other </a:t>
            </a:r>
            <a:r>
              <a:rPr lang="en-US" sz="3000" dirty="0" smtClean="0">
                <a:solidFill>
                  <a:srgbClr val="000000"/>
                </a:solidFill>
              </a:rPr>
              <a:t>node </a:t>
            </a:r>
          </a:p>
          <a:p>
            <a:pPr lvl="0"/>
            <a:endParaRPr lang="en-US" sz="3500" dirty="0"/>
          </a:p>
          <a:p>
            <a:pPr lvl="0"/>
            <a:r>
              <a:rPr lang="en-US" sz="3500" dirty="0" smtClean="0"/>
              <a:t>2. Give </a:t>
            </a:r>
            <a:r>
              <a:rPr lang="en-US" sz="3500" dirty="0"/>
              <a:t>an </a:t>
            </a:r>
            <a:r>
              <a:rPr lang="en-US" sz="3500" dirty="0">
                <a:solidFill>
                  <a:srgbClr val="FF0000"/>
                </a:solidFill>
              </a:rPr>
              <a:t>adjacency matrix</a:t>
            </a:r>
            <a:r>
              <a:rPr lang="en-US" sz="3500" dirty="0"/>
              <a:t> for </a:t>
            </a:r>
            <a:r>
              <a:rPr lang="en-US" sz="3500" dirty="0" smtClean="0"/>
              <a:t>your digraph.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007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Microquiz</a:t>
            </a:r>
            <a:r>
              <a:rPr lang="en-US" dirty="0" smtClean="0"/>
              <a:t> (Afternoon) -- Digraphs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38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US" sz="3500" dirty="0" smtClean="0"/>
              <a:t>Draw a digraph containing 5 nodes with the following property:</a:t>
            </a:r>
          </a:p>
          <a:p>
            <a:pPr marL="1028700" lvl="1" indent="-571500"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there is a path from every node to every other node </a:t>
            </a:r>
          </a:p>
          <a:p>
            <a:pPr lvl="0"/>
            <a:endParaRPr lang="en-US" sz="3500" dirty="0" smtClean="0"/>
          </a:p>
          <a:p>
            <a:pPr lvl="0"/>
            <a:r>
              <a:rPr lang="en-US" sz="3500" dirty="0" smtClean="0"/>
              <a:t>2</a:t>
            </a:r>
            <a:r>
              <a:rPr lang="en-US" sz="3500" dirty="0" smtClean="0"/>
              <a:t>. If </a:t>
            </a:r>
            <a:r>
              <a:rPr lang="en-US" sz="3500" dirty="0"/>
              <a:t>your </a:t>
            </a:r>
            <a:r>
              <a:rPr lang="en-US" sz="3500" dirty="0" smtClean="0"/>
              <a:t>digraph </a:t>
            </a:r>
            <a:r>
              <a:rPr lang="en-US" sz="3500" dirty="0"/>
              <a:t>contains a cycle, write down the </a:t>
            </a:r>
            <a:r>
              <a:rPr lang="en-US" sz="3500" dirty="0">
                <a:solidFill>
                  <a:srgbClr val="FF0000"/>
                </a:solidFill>
              </a:rPr>
              <a:t>vertices in the cycle</a:t>
            </a:r>
            <a:r>
              <a:rPr lang="en-US" sz="3500" dirty="0"/>
              <a:t>. Otherwise, write down the </a:t>
            </a:r>
            <a:r>
              <a:rPr lang="en-US" sz="3500" dirty="0">
                <a:solidFill>
                  <a:srgbClr val="FF0000"/>
                </a:solidFill>
              </a:rPr>
              <a:t>vertices for a closed walk </a:t>
            </a:r>
            <a:r>
              <a:rPr lang="en-US" sz="3500" dirty="0"/>
              <a:t>in your </a:t>
            </a:r>
            <a:r>
              <a:rPr lang="en-US" sz="3500" dirty="0" smtClean="0"/>
              <a:t>digraph</a:t>
            </a:r>
            <a:r>
              <a:rPr lang="en-US" sz="3500" dirty="0"/>
              <a:t>. If neither exist, the write that </a:t>
            </a:r>
            <a:r>
              <a:rPr lang="en-US" sz="3500" dirty="0">
                <a:solidFill>
                  <a:srgbClr val="FF0000"/>
                </a:solidFill>
              </a:rPr>
              <a:t>neither exist</a:t>
            </a:r>
            <a:r>
              <a:rPr lang="en-US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90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HARON@C02G62GZDJWT3PP7" val="47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Microquiz (Morning) Digraphs</vt:lpstr>
      <vt:lpstr> Microquiz (Afternoon) -- Digraphs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quiz</dc:title>
  <dc:creator>LLPadmin</dc:creator>
  <cp:lastModifiedBy>Sharon Paradesi</cp:lastModifiedBy>
  <cp:revision>70</cp:revision>
  <dcterms:created xsi:type="dcterms:W3CDTF">2013-03-04T06:27:59Z</dcterms:created>
  <dcterms:modified xsi:type="dcterms:W3CDTF">2013-03-14T23:41:38Z</dcterms:modified>
</cp:coreProperties>
</file>