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296" y="-112"/>
      </p:cViewPr>
      <p:guideLst>
        <p:guide orient="horz" pos="2160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9875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6372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207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4163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04967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April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000" baseline="0" dirty="0" smtClean="0">
                <a:latin typeface="Comic Sans MS" pitchFamily="66" charset="0"/>
              </a:rPr>
              <a:t>10</a:t>
            </a:r>
            <a:r>
              <a:rPr lang="en-US" sz="1000" dirty="0" smtClean="0">
                <a:latin typeface="Comic Sans MS" pitchFamily="66" charset="0"/>
              </a:rPr>
              <a:t>,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  <p:extLst>
      <p:ext uri="{BB962C8B-B14F-4D97-AF65-F5344CB8AC3E}">
        <p14:creationId xmlns:p14="http://schemas.microsoft.com/office/powerpoint/2010/main" val="385160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96" y="1616065"/>
            <a:ext cx="8949963" cy="3869453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latin typeface="Comic Sans MS"/>
                <a:cs typeface="Comic Sans MS"/>
              </a:rPr>
              <a:t>1.</a:t>
            </a:r>
            <a:r>
              <a:rPr lang="en-US" sz="4000" dirty="0" smtClean="0">
                <a:latin typeface="Comic Sans MS"/>
                <a:cs typeface="Comic Sans MS"/>
              </a:rPr>
              <a:t> What is the value of             ?</a:t>
            </a:r>
            <a:endParaRPr lang="en-US" sz="3600" dirty="0" smtClean="0">
              <a:latin typeface="Comic Sans MS"/>
              <a:cs typeface="Comic Sans MS"/>
            </a:endParaRPr>
          </a:p>
          <a:p>
            <a:endParaRPr lang="en-US" dirty="0" smtClean="0">
              <a:latin typeface="Comic Sans MS"/>
              <a:cs typeface="Comic Sans MS"/>
            </a:endParaRPr>
          </a:p>
          <a:p>
            <a:endParaRPr lang="en-US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4000" dirty="0" smtClean="0">
                <a:latin typeface="Comic Sans MS"/>
                <a:cs typeface="Comic Sans MS"/>
              </a:rPr>
              <a:t>2.</a:t>
            </a:r>
            <a:r>
              <a:rPr lang="en-US" dirty="0" smtClean="0">
                <a:latin typeface="Comic Sans MS"/>
                <a:cs typeface="Comic Sans MS"/>
              </a:rPr>
              <a:t>                  </a:t>
            </a:r>
            <a:r>
              <a:rPr lang="en-US" sz="4000" dirty="0" smtClean="0">
                <a:latin typeface="Comic Sans MS"/>
                <a:cs typeface="Comic Sans MS"/>
              </a:rPr>
              <a:t>converges </a:t>
            </a:r>
            <a:r>
              <a:rPr lang="en-US" sz="4000" dirty="0" err="1" smtClean="0">
                <a:latin typeface="Comic Sans MS"/>
                <a:cs typeface="Comic Sans MS"/>
              </a:rPr>
              <a:t>iff</a:t>
            </a:r>
            <a:r>
              <a:rPr lang="en-US" sz="4000" dirty="0" smtClean="0">
                <a:latin typeface="Comic Sans MS"/>
                <a:cs typeface="Comic Sans MS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mic Sans MS"/>
                <a:cs typeface="Comic Sans MS"/>
              </a:rPr>
              <a:t>p 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0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4000" dirty="0">
                <a:latin typeface="Comic Sans MS"/>
                <a:cs typeface="Comic Sans MS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for       </a:t>
            </a:r>
          </a:p>
          <a:p>
            <a:pPr marL="0" indent="0">
              <a:buNone/>
            </a:pPr>
            <a:r>
              <a:rPr lang="en-US" sz="4000" dirty="0">
                <a:latin typeface="Comic Sans MS"/>
                <a:cs typeface="Comic Sans MS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                  what real number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4000" dirty="0" smtClean="0">
                <a:latin typeface="Comic Sans MS"/>
                <a:cs typeface="Comic Sans MS"/>
              </a:rPr>
              <a:t>?</a:t>
            </a:r>
            <a:endParaRPr lang="en-US" sz="4000" dirty="0">
              <a:latin typeface="Comic Sans MS"/>
              <a:cs typeface="Comic Sans M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698472"/>
              </p:ext>
            </p:extLst>
          </p:nvPr>
        </p:nvGraphicFramePr>
        <p:xfrm>
          <a:off x="890805" y="3007521"/>
          <a:ext cx="2227039" cy="1347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" imgW="546100" imgH="330200" progId="Equation.DSMT4">
                  <p:embed/>
                </p:oleObj>
              </mc:Choice>
              <mc:Fallback>
                <p:oleObj name="Equation" r:id="rId3" imgW="5461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0805" y="3007521"/>
                        <a:ext cx="2227039" cy="1347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133358"/>
              </p:ext>
            </p:extLst>
          </p:nvPr>
        </p:nvGraphicFramePr>
        <p:xfrm>
          <a:off x="5681146" y="775667"/>
          <a:ext cx="1771652" cy="1987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5" imgW="520700" imgH="584200" progId="Equation.DSMT4">
                  <p:embed/>
                </p:oleObj>
              </mc:Choice>
              <mc:Fallback>
                <p:oleObj name="Equation" r:id="rId5" imgW="5207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81146" y="775667"/>
                        <a:ext cx="1771652" cy="19877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28349" y="318039"/>
            <a:ext cx="47116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6.042 </a:t>
            </a:r>
            <a:r>
              <a:rPr lang="en-US" sz="4000" dirty="0" smtClean="0">
                <a:latin typeface="Comic Sans MS"/>
                <a:cs typeface="Comic Sans MS"/>
              </a:rPr>
              <a:t>Microquiz</a:t>
            </a:r>
            <a:r>
              <a:rPr lang="en-US" sz="4000" dirty="0" smtClean="0">
                <a:latin typeface="Comic Sans MS"/>
                <a:cs typeface="Comic Sans MS"/>
              </a:rPr>
              <a:t>9w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706165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24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6.042 Lecture Template</vt:lpstr>
      <vt:lpstr>Equation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Giuliano Giacaglia</dc:creator>
  <cp:lastModifiedBy>Albert R Meyer</cp:lastModifiedBy>
  <cp:revision>10</cp:revision>
  <cp:lastPrinted>2013-04-05T21:03:36Z</cp:lastPrinted>
  <dcterms:created xsi:type="dcterms:W3CDTF">2013-04-05T15:54:17Z</dcterms:created>
  <dcterms:modified xsi:type="dcterms:W3CDTF">2013-04-09T21:39:12Z</dcterms:modified>
</cp:coreProperties>
</file>