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06" r:id="rId2"/>
    <p:sldId id="395" r:id="rId3"/>
    <p:sldId id="401" r:id="rId4"/>
    <p:sldId id="396" r:id="rId5"/>
    <p:sldId id="403" r:id="rId6"/>
    <p:sldId id="402" r:id="rId7"/>
    <p:sldId id="397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41" d="100"/>
          <a:sy n="141" d="100"/>
        </p:scale>
        <p:origin x="-176" y="-104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Law of Total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3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4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5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46765" y="2569567"/>
            <a:ext cx="1733286" cy="2280068"/>
            <a:chOff x="1946765" y="2605595"/>
            <a:chExt cx="1733286" cy="2280068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9540" y="3105151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605595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587053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50454" y="2266222"/>
            <a:ext cx="7585329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4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50454" y="2266222"/>
            <a:ext cx="7585329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A]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02019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2961030" y="2241970"/>
            <a:ext cx="5957418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A|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853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DE38ECCF-0D28-4EEB-A6A7-10EC65377F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29808" y="2286512"/>
            <a:ext cx="8636000" cy="3241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[A]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		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</a:t>
            </a:r>
          </a:p>
          <a:p>
            <a:pPr algn="l"/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      +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|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]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[B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]  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41904" y="2171132"/>
            <a:ext cx="8592701" cy="3670868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55135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8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totalprob</a:t>
            </a:r>
            <a:r>
              <a:rPr lang="en-US" dirty="0" smtClean="0"/>
              <a:t>.</a:t>
            </a:r>
            <a:fld id="{03C11430-3E20-4689-8402-8D86748BEC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59863"/>
              </p:ext>
            </p:extLst>
          </p:nvPr>
        </p:nvGraphicFramePr>
        <p:xfrm>
          <a:off x="179388" y="2084388"/>
          <a:ext cx="78930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4" name="Equation" r:id="rId4" imgW="1435100" imgH="381000" progId="Equation.DSMT4">
                  <p:embed/>
                </p:oleObj>
              </mc:Choice>
              <mc:Fallback>
                <p:oleObj name="Equation" r:id="rId4" imgW="1435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84388"/>
                        <a:ext cx="78930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89865"/>
              </p:ext>
            </p:extLst>
          </p:nvPr>
        </p:nvGraphicFramePr>
        <p:xfrm>
          <a:off x="598488" y="3903663"/>
          <a:ext cx="80454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5" name="Equation" r:id="rId6" imgW="1422400" imgH="381000" progId="Equation.DSMT4">
                  <p:embed/>
                </p:oleObj>
              </mc:Choice>
              <mc:Fallback>
                <p:oleObj name="Equation" r:id="rId6" imgW="1422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903663"/>
                        <a:ext cx="80454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187</Words>
  <Application>Microsoft Macintosh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1_Default Design</vt:lpstr>
      <vt:lpstr>Equation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Law of Total Probability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255</cp:revision>
  <cp:lastPrinted>2013-04-20T16:12:33Z</cp:lastPrinted>
  <dcterms:created xsi:type="dcterms:W3CDTF">2011-04-25T16:32:47Z</dcterms:created>
  <dcterms:modified xsi:type="dcterms:W3CDTF">2013-05-02T01:38:04Z</dcterms:modified>
</cp:coreProperties>
</file>