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464" y="336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7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8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1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2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7782</TotalTime>
  <Words>312</Words>
  <Application>Microsoft Macintosh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6.042 Lecture Template</vt:lpstr>
      <vt:lpstr>1_6.042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643</cp:revision>
  <cp:lastPrinted>2013-04-04T02:36:59Z</cp:lastPrinted>
  <dcterms:created xsi:type="dcterms:W3CDTF">2011-02-09T15:01:58Z</dcterms:created>
  <dcterms:modified xsi:type="dcterms:W3CDTF">2014-02-09T03:21:35Z</dcterms:modified>
</cp:coreProperties>
</file>