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2" r:id="rId2"/>
    <p:sldId id="331" r:id="rId3"/>
    <p:sldId id="367" r:id="rId4"/>
    <p:sldId id="332" r:id="rId5"/>
    <p:sldId id="366" r:id="rId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48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Total Expectation</a:t>
            </a: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89980"/>
              </p:ext>
            </p:extLst>
          </p:nvPr>
        </p:nvGraphicFramePr>
        <p:xfrm>
          <a:off x="530225" y="3754438"/>
          <a:ext cx="80819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5" name="Equation" r:id="rId4" imgW="1638300" imgH="495300" progId="Equation.DSMT4">
                  <p:embed/>
                </p:oleObj>
              </mc:Choice>
              <mc:Fallback>
                <p:oleObj name="Equation" r:id="rId4" imgW="1638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754438"/>
                        <a:ext cx="80819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73723"/>
              </p:ext>
            </p:extLst>
          </p:nvPr>
        </p:nvGraphicFramePr>
        <p:xfrm>
          <a:off x="382588" y="2492375"/>
          <a:ext cx="846613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6" name="Equation" r:id="rId6" imgW="1905000" imgH="381000" progId="Equation.DSMT4">
                  <p:embed/>
                </p:oleObj>
              </mc:Choice>
              <mc:Fallback>
                <p:oleObj name="Equation" r:id="rId6" imgW="1905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492375"/>
                        <a:ext cx="8466137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40" y="883846"/>
            <a:ext cx="8217622" cy="5523380"/>
          </a:xfrm>
        </p:spPr>
        <p:txBody>
          <a:bodyPr/>
          <a:lstStyle/>
          <a:p>
            <a:r>
              <a:rPr lang="en-US" sz="4800" dirty="0" smtClean="0"/>
              <a:t>More generally, many cases: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600" dirty="0" smtClean="0"/>
          </a:p>
          <a:p>
            <a:r>
              <a:rPr lang="en-US" sz="4800" dirty="0" smtClean="0"/>
              <a:t>when </a:t>
            </a:r>
            <a:r>
              <a:rPr lang="en-US" sz="4800" dirty="0" smtClean="0">
                <a:solidFill>
                  <a:srgbClr val="3333FF"/>
                </a:solidFill>
              </a:rPr>
              <a:t>{A</a:t>
            </a:r>
            <a:r>
              <a:rPr lang="en-US" sz="4800" baseline="-25000" dirty="0" smtClean="0">
                <a:solidFill>
                  <a:srgbClr val="3333FF"/>
                </a:solidFill>
              </a:rPr>
              <a:t>i</a:t>
            </a:r>
            <a:r>
              <a:rPr lang="en-US" sz="4800" dirty="0" smtClean="0">
                <a:solidFill>
                  <a:srgbClr val="3333FF"/>
                </a:solidFill>
              </a:rPr>
              <a:t>}</a:t>
            </a:r>
            <a:r>
              <a:rPr lang="en-US" sz="4800" dirty="0" smtClean="0"/>
              <a:t> partitions</a:t>
            </a:r>
          </a:p>
          <a:p>
            <a:r>
              <a:rPr lang="en-US" sz="4800" dirty="0" smtClean="0"/>
              <a:t>the sample space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12F.</a:t>
            </a:r>
            <a:fld id="{7886A709-CED2-48A3-8616-B2655C008E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9700" y="225425"/>
            <a:ext cx="7270750" cy="684213"/>
          </a:xfrm>
        </p:spPr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58765"/>
              </p:ext>
            </p:extLst>
          </p:nvPr>
        </p:nvGraphicFramePr>
        <p:xfrm>
          <a:off x="574032" y="1686851"/>
          <a:ext cx="7715242" cy="305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6" name="Equation" r:id="rId3" imgW="2057400" imgH="812800" progId="Equation.DSMT4">
                  <p:embed/>
                </p:oleObj>
              </mc:Choice>
              <mc:Fallback>
                <p:oleObj name="Equation" r:id="rId3" imgW="20574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32" y="1686851"/>
                        <a:ext cx="7715242" cy="30580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261</Words>
  <Application>Microsoft Macintosh PowerPoint</Application>
  <PresentationFormat>On-screen Show (4:3)</PresentationFormat>
  <Paragraphs>39</Paragraphs>
  <Slides>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Default Design</vt:lpstr>
      <vt:lpstr>MathType 6.0 Equation</vt:lpstr>
      <vt:lpstr>Equation</vt:lpstr>
      <vt:lpstr>PowerPoint Presentation</vt:lpstr>
      <vt:lpstr>Law of Total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121</cp:revision>
  <cp:lastPrinted>2012-05-15T22:41:29Z</cp:lastPrinted>
  <dcterms:created xsi:type="dcterms:W3CDTF">2011-04-29T18:28:36Z</dcterms:created>
  <dcterms:modified xsi:type="dcterms:W3CDTF">2013-05-07T18:56:07Z</dcterms:modified>
</cp:coreProperties>
</file>