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notesSlides/notesSlide15.xml" ContentType="application/vnd.openxmlformats-officedocument.presentationml.notesSlide+xml"/>
  <Override PartName="/ppt/embeddings/oleObject4.bin" ContentType="application/vnd.openxmlformats-officedocument.oleObject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1" r:id="rId2"/>
    <p:sldId id="365" r:id="rId3"/>
    <p:sldId id="406" r:id="rId4"/>
    <p:sldId id="411" r:id="rId5"/>
    <p:sldId id="408" r:id="rId6"/>
    <p:sldId id="436" r:id="rId7"/>
    <p:sldId id="437" r:id="rId8"/>
    <p:sldId id="409" r:id="rId9"/>
    <p:sldId id="410" r:id="rId10"/>
    <p:sldId id="43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4" d="100"/>
          <a:sy n="154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832725" cy="356711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Strong</a:t>
            </a:r>
            <a:br>
              <a:rPr lang="en-US" sz="11000" b="0" dirty="0" smtClean="0"/>
            </a:br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609600" y="1371600"/>
            <a:ext cx="7920482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We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conclude by strong</a:t>
            </a: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induction that,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using </a:t>
            </a:r>
            <a:r>
              <a:rPr lang="en-US" sz="5400" dirty="0">
                <a:latin typeface="Comic Sans MS"/>
                <a:cs typeface="Comic Sans MS"/>
              </a:rPr>
              <a:t>3¢ and 5</a:t>
            </a:r>
            <a:r>
              <a:rPr lang="en-US" sz="5400" dirty="0" smtClean="0">
                <a:latin typeface="Comic Sans MS"/>
                <a:cs typeface="Comic Sans MS"/>
              </a:rPr>
              <a:t>¢ stamps,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 </a:t>
            </a:r>
            <a:r>
              <a:rPr lang="en-US" sz="5400" dirty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5400" dirty="0">
                <a:latin typeface="Comic Sans MS"/>
                <a:cs typeface="Comic Sans MS"/>
              </a:rPr>
              <a:t>8</a:t>
            </a:r>
            <a:r>
              <a:rPr lang="en-US" sz="5400" dirty="0" smtClean="0">
                <a:latin typeface="Comic Sans MS"/>
                <a:cs typeface="Comic Sans MS"/>
              </a:rPr>
              <a:t>¢ postage can be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formed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073" y="4648200"/>
            <a:ext cx="433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BC34CA"/>
                </a:solidFill>
                <a:latin typeface="Comic Sans MS" pitchFamily="66" charset="0"/>
                <a:cs typeface="Times New Roman" pitchFamily="18" charset="0"/>
              </a:rPr>
              <a:t>for all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0.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9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7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844133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Proof: by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with</a:t>
            </a:r>
          </a:p>
          <a:p>
            <a:r>
              <a:rPr lang="en-US" sz="4400" dirty="0">
                <a:latin typeface="Comic Sans MS" pitchFamily="66" charset="0"/>
              </a:rPr>
              <a:t>   Claim(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Base case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5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3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 </a:t>
            </a:r>
            <a:r>
              <a:rPr lang="en-US" sz="4800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Case</a:t>
            </a:r>
            <a:r>
              <a:rPr lang="en-US" sz="4400" b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538"/>
              </p:ext>
            </p:extLst>
          </p:nvPr>
        </p:nvGraphicFramePr>
        <p:xfrm>
          <a:off x="1371600" y="2874963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1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74963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</a:t>
            </a:r>
            <a:endParaRPr lang="en-US" sz="4400" dirty="0" smtClean="0">
              <a:solidFill>
                <a:srgbClr val="FF33CC"/>
              </a:solidFill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Case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5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6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3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4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noFill/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 Then </a:t>
            </a:r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3245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373380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373380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all 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from</a:t>
            </a:r>
            <a:r>
              <a:rPr lang="en-US" sz="4800" dirty="0">
                <a:solidFill>
                  <a:srgbClr val="028822"/>
                </a:solidFill>
                <a:latin typeface="Comic Sans MS"/>
                <a:cs typeface="Comic Sans MS"/>
                <a:sym typeface="Euclid Symbol"/>
              </a:rPr>
              <a:t> 8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 to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n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+8</a:t>
            </a:r>
            <a:r>
              <a:rPr lang="en-US" sz="4800" dirty="0">
                <a:solidFill>
                  <a:prstClr val="black"/>
                </a:solidFill>
                <a:latin typeface="Comic Sans MS"/>
                <a:cs typeface="Comic Sans MS"/>
              </a:rPr>
              <a:t>¢</a:t>
            </a:r>
            <a:r>
              <a:rPr lang="en-US" sz="48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3600" dirty="0">
              <a:latin typeface="Comic Sans MS" pitchFamily="66" charset="0"/>
              <a:cs typeface="Times New Roman" pitchFamily="18" charset="0"/>
              <a:sym typeface="Euclid Symbol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  <p:extLst>
      <p:ext uri="{BB962C8B-B14F-4D97-AF65-F5344CB8AC3E}">
        <p14:creationId xmlns:p14="http://schemas.microsoft.com/office/powerpoint/2010/main" val="351399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373380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all 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from</a:t>
            </a:r>
            <a:r>
              <a:rPr lang="en-US" sz="4800" dirty="0">
                <a:solidFill>
                  <a:srgbClr val="028822"/>
                </a:solidFill>
                <a:latin typeface="Comic Sans MS"/>
                <a:cs typeface="Comic Sans MS"/>
                <a:sym typeface="Euclid Symbol"/>
              </a:rPr>
              <a:t> 8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 to </a:t>
            </a:r>
            <a:r>
              <a:rPr lang="en-US" sz="48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n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+8</a:t>
            </a:r>
            <a:r>
              <a:rPr lang="en-US" sz="4800" dirty="0">
                <a:solidFill>
                  <a:prstClr val="black"/>
                </a:solidFill>
                <a:latin typeface="Comic Sans MS"/>
                <a:cs typeface="Comic Sans MS"/>
              </a:rPr>
              <a:t>¢</a:t>
            </a:r>
            <a:r>
              <a:rPr lang="en-US" sz="48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3600" dirty="0">
              <a:latin typeface="Comic Sans MS" pitchFamily="66" charset="0"/>
              <a:cs typeface="Times New Roman" pitchFamily="18" charset="0"/>
              <a:sym typeface="Euclid Symbol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5334000"/>
            <a:ext cx="6774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33CC"/>
                </a:solidFill>
                <a:latin typeface="Comic Sans MS" pitchFamily="66" charset="0"/>
                <a:sym typeface="Euclid Symbol"/>
              </a:rPr>
              <a:t>Prove can get </a:t>
            </a:r>
            <a:r>
              <a:rPr lang="en-US" sz="4800" dirty="0">
                <a:latin typeface="Comic Sans MS" pitchFamily="66" charset="0"/>
                <a:sym typeface="Euclid Symbol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48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4343400" y="5341203"/>
            <a:ext cx="45720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 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5334000"/>
            <a:ext cx="2903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  <a:cs typeface="Times New Roman" pitchFamily="18" charset="0"/>
              </a:rPr>
              <a:t>, for n</a:t>
            </a:r>
            <a:r>
              <a:rPr lang="en-US" sz="4800" b="1" dirty="0">
                <a:latin typeface="Euclid Symbol"/>
                <a:sym typeface="Euclid Symbol"/>
              </a:rPr>
              <a:t>≥</a:t>
            </a:r>
            <a:r>
              <a:rPr lang="en-US" sz="4800" dirty="0">
                <a:latin typeface="Comic Sans MS"/>
                <a:cs typeface="Comic Sans MS"/>
                <a:sym typeface="Euclid Symbol"/>
              </a:rPr>
              <a:t>0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969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34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644</Words>
  <Application>Microsoft Macintosh PowerPoint</Application>
  <PresentationFormat>On-screen Show (4:3)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Strong Induction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200</cp:revision>
  <cp:lastPrinted>2011-09-28T04:34:35Z</cp:lastPrinted>
  <dcterms:created xsi:type="dcterms:W3CDTF">2011-02-22T16:01:23Z</dcterms:created>
  <dcterms:modified xsi:type="dcterms:W3CDTF">2012-02-23T21:37:28Z</dcterms:modified>
</cp:coreProperties>
</file>