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424" y="-152"/>
      </p:cViewPr>
      <p:guideLst>
        <p:guide orient="horz" pos="2160"/>
        <p:guide pos="2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4011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</a:t>
            </a:r>
            <a:r>
              <a:rPr lang="en-US" sz="2800" dirty="0" smtClean="0">
                <a:latin typeface="Comic Sans MS" pitchFamily="66" charset="0"/>
              </a:rPr>
              <a:t>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4.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NOT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40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655</cp:revision>
  <cp:lastPrinted>2013-02-15T14:42:25Z</cp:lastPrinted>
  <dcterms:created xsi:type="dcterms:W3CDTF">2011-02-09T15:01:58Z</dcterms:created>
  <dcterms:modified xsi:type="dcterms:W3CDTF">2013-02-15T14:42:47Z</dcterms:modified>
</cp:coreProperties>
</file>