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336" y="-472"/>
      </p:cViewPr>
      <p:guideLst>
        <p:guide orient="horz" pos="2160"/>
        <p:guide pos="24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4607" y="6553200"/>
            <a:ext cx="1829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020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E5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4.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NOT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</TotalTime>
  <Words>42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657</cp:revision>
  <cp:lastPrinted>2013-02-15T14:42:25Z</cp:lastPrinted>
  <dcterms:created xsi:type="dcterms:W3CDTF">2011-02-09T15:01:58Z</dcterms:created>
  <dcterms:modified xsi:type="dcterms:W3CDTF">2013-02-15T19:14:58Z</dcterms:modified>
</cp:coreProperties>
</file>