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990" r:id="rId2"/>
    <p:sldId id="776" r:id="rId3"/>
    <p:sldId id="1045" r:id="rId4"/>
    <p:sldId id="1046" r:id="rId5"/>
    <p:sldId id="777" r:id="rId6"/>
    <p:sldId id="1041" r:id="rId7"/>
    <p:sldId id="1043" r:id="rId8"/>
    <p:sldId id="1023" r:id="rId9"/>
    <p:sldId id="104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1050" r:id="rId20"/>
    <p:sldId id="778" r:id="rId21"/>
    <p:sldId id="1047" r:id="rId22"/>
    <p:sldId id="1049" r:id="rId23"/>
    <p:sldId id="1048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2" d="100"/>
          <a:sy n="142" d="100"/>
        </p:scale>
        <p:origin x="-120" y="-128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that is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edge-minimal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edge-minimal</a:t>
            </a:r>
            <a:r>
              <a:rPr lang="en-US" altLang="zh-CN" sz="4800" dirty="0" smtClean="0">
                <a:ea typeface="宋体" pitchFamily="2" charset="-122"/>
              </a:rPr>
              <a:t> connected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smtClean="0">
                <a:ea typeface="宋体" pitchFamily="2" charset="-122"/>
              </a:rPr>
              <a:t> vertices </a:t>
            </a:r>
            <a:r>
              <a:rPr lang="en-US" altLang="zh-CN" sz="4800" dirty="0" smtClean="0">
                <a:ea typeface="宋体" pitchFamily="2" charset="-122"/>
              </a:rPr>
              <a:t>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vertices</a:t>
            </a:r>
            <a:endParaRPr lang="en-US" altLang="zh-CN" sz="48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417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855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5918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760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509</Words>
  <Application>Microsoft Macintosh PowerPoint</Application>
  <PresentationFormat>On-screen Show (4:3)</PresentationFormat>
  <Paragraphs>144</Paragraphs>
  <Slides>23</Slides>
  <Notes>23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6.042 Lecture Template</vt:lpstr>
      <vt:lpstr>PowerPoint Presentation</vt:lpstr>
      <vt:lpstr>Trees</vt:lpstr>
      <vt:lpstr>Cycles in simple graphs</vt:lpstr>
      <vt:lpstr>Cycles in simple graphs</vt:lpstr>
      <vt:lpstr>More Trees</vt:lpstr>
      <vt:lpstr>Come up all the time</vt:lpstr>
      <vt:lpstr>Lots of kinds</vt:lpstr>
      <vt:lpstr>Cycles in simple graphs</vt:lpstr>
      <vt:lpstr>Focus on “pure”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alternative tree definition</vt:lpstr>
      <vt:lpstr>more equivalent definitions</vt:lpstr>
      <vt:lpstr>more equivalent definitions</vt:lpstr>
      <vt:lpstr>more equivalent definitions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1406</cp:revision>
  <cp:lastPrinted>2012-03-22T23:04:14Z</cp:lastPrinted>
  <dcterms:created xsi:type="dcterms:W3CDTF">2011-03-31T17:09:19Z</dcterms:created>
  <dcterms:modified xsi:type="dcterms:W3CDTF">2013-04-05T18:15:58Z</dcterms:modified>
</cp:coreProperties>
</file>