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990" r:id="rId2"/>
    <p:sldId id="783" r:id="rId3"/>
    <p:sldId id="991" r:id="rId4"/>
    <p:sldId id="798" r:id="rId5"/>
    <p:sldId id="800" r:id="rId6"/>
    <p:sldId id="801" r:id="rId7"/>
    <p:sldId id="799" r:id="rId8"/>
    <p:sldId id="992" r:id="rId9"/>
    <p:sldId id="993" r:id="rId10"/>
    <p:sldId id="994" r:id="rId11"/>
    <p:sldId id="995" r:id="rId12"/>
    <p:sldId id="996" r:id="rId13"/>
    <p:sldId id="997" r:id="rId14"/>
    <p:sldId id="998" r:id="rId15"/>
    <p:sldId id="999" r:id="rId16"/>
    <p:sldId id="1004" r:id="rId17"/>
    <p:sldId id="1000" r:id="rId18"/>
    <p:sldId id="1001" r:id="rId19"/>
    <p:sldId id="1005" r:id="rId20"/>
    <p:sldId id="1006" r:id="rId21"/>
    <p:sldId id="1002" r:id="rId22"/>
    <p:sldId id="1003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10" d="100"/>
          <a:sy n="110" d="100"/>
        </p:scale>
        <p:origin x="-104" y="-160"/>
      </p:cViewPr>
      <p:guideLst>
        <p:guide orient="horz" pos="217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7B95FB-0FFD-45DC-A496-AD0CACD1DE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7B95FB-0FFD-45DC-A496-AD0CACD1DE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</a:t>
            </a:r>
          </a:p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min-tree.</a:t>
            </a:r>
            <a:fld id="{0D6CA1FB-2B00-4BCF-BEED-EFC5FEA944B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741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5695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42590" y="2042893"/>
            <a:ext cx="3430503" cy="2739390"/>
            <a:chOff x="28425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842590" y="3278189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83748" y="3278189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79009" y="2042893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712694" y="4506058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95280" y="3278189"/>
              <a:ext cx="277813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116040" y="4506058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1188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805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484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889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518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7147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599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6218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783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658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890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35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24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96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262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229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320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181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06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</p:cNvCxnSpPr>
          <p:nvPr/>
        </p:nvCxnSpPr>
        <p:spPr bwMode="auto">
          <a:xfrm>
            <a:off x="309572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334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2681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842590" y="2042893"/>
            <a:ext cx="3430503" cy="2739390"/>
            <a:chOff x="2842590" y="2042893"/>
            <a:chExt cx="3430503" cy="273939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2842590" y="3278189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483748" y="3278189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4479009" y="2042893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3712694" y="4506058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5995280" y="3278189"/>
              <a:ext cx="277813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5116040" y="4506058"/>
              <a:ext cx="276225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37" name="AutoShape 14"/>
            <p:cNvCxnSpPr>
              <a:cxnSpLocks noChangeShapeType="1"/>
              <a:stCxn id="31" idx="6"/>
              <a:endCxn id="32" idx="2"/>
            </p:cNvCxnSpPr>
            <p:nvPr/>
          </p:nvCxnSpPr>
          <p:spPr bwMode="auto">
            <a:xfrm>
              <a:off x="31188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8" name="AutoShape 16"/>
            <p:cNvCxnSpPr>
              <a:cxnSpLocks noChangeShapeType="1"/>
              <a:stCxn id="33" idx="3"/>
            </p:cNvCxnSpPr>
            <p:nvPr/>
          </p:nvCxnSpPr>
          <p:spPr bwMode="auto">
            <a:xfrm flipH="1">
              <a:off x="30805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" name="AutoShape 17"/>
            <p:cNvCxnSpPr>
              <a:cxnSpLocks noChangeShapeType="1"/>
              <a:stCxn id="32" idx="4"/>
              <a:endCxn id="34" idx="7"/>
            </p:cNvCxnSpPr>
            <p:nvPr/>
          </p:nvCxnSpPr>
          <p:spPr bwMode="auto">
            <a:xfrm flipH="1">
              <a:off x="39484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" name="AutoShape 18"/>
            <p:cNvCxnSpPr>
              <a:cxnSpLocks noChangeShapeType="1"/>
              <a:stCxn id="34" idx="6"/>
              <a:endCxn id="36" idx="2"/>
            </p:cNvCxnSpPr>
            <p:nvPr/>
          </p:nvCxnSpPr>
          <p:spPr bwMode="auto">
            <a:xfrm>
              <a:off x="39889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1" name="AutoShape 19"/>
            <p:cNvCxnSpPr>
              <a:cxnSpLocks noChangeShapeType="1"/>
              <a:stCxn id="36" idx="7"/>
              <a:endCxn id="35" idx="4"/>
            </p:cNvCxnSpPr>
            <p:nvPr/>
          </p:nvCxnSpPr>
          <p:spPr bwMode="auto">
            <a:xfrm flipV="1">
              <a:off x="53518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2" name="AutoShape 25"/>
            <p:cNvCxnSpPr>
              <a:cxnSpLocks noChangeShapeType="1"/>
              <a:stCxn id="33" idx="5"/>
              <a:endCxn id="35" idx="1"/>
            </p:cNvCxnSpPr>
            <p:nvPr/>
          </p:nvCxnSpPr>
          <p:spPr bwMode="auto">
            <a:xfrm>
              <a:off x="47147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" name="AutoShape 14"/>
            <p:cNvCxnSpPr>
              <a:cxnSpLocks noChangeShapeType="1"/>
              <a:stCxn id="32" idx="6"/>
              <a:endCxn id="35" idx="2"/>
            </p:cNvCxnSpPr>
            <p:nvPr/>
          </p:nvCxnSpPr>
          <p:spPr bwMode="auto">
            <a:xfrm>
              <a:off x="47599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4" name="AutoShape 19"/>
            <p:cNvCxnSpPr>
              <a:cxnSpLocks noChangeShapeType="1"/>
              <a:stCxn id="36" idx="1"/>
              <a:endCxn id="32" idx="4"/>
            </p:cNvCxnSpPr>
            <p:nvPr/>
          </p:nvCxnSpPr>
          <p:spPr bwMode="auto">
            <a:xfrm flipH="1" flipV="1">
              <a:off x="46218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5" name="AutoShape 19"/>
            <p:cNvCxnSpPr>
              <a:cxnSpLocks noChangeShapeType="1"/>
              <a:stCxn id="34" idx="1"/>
              <a:endCxn id="31" idx="5"/>
            </p:cNvCxnSpPr>
            <p:nvPr/>
          </p:nvCxnSpPr>
          <p:spPr bwMode="auto">
            <a:xfrm flipH="1" flipV="1">
              <a:off x="30783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46" name="TextBox 45"/>
            <p:cNvSpPr txBox="1"/>
            <p:nvPr/>
          </p:nvSpPr>
          <p:spPr>
            <a:xfrm>
              <a:off x="53658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890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635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324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696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262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229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2</a:t>
              </a:r>
              <a:endParaRPr lang="en-US" sz="2800" dirty="0" smtClean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320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181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  <p:cxnSp>
        <p:nvCxnSpPr>
          <p:cNvPr id="64" name="AutoShape 19"/>
          <p:cNvCxnSpPr>
            <a:cxnSpLocks noChangeShapeType="1"/>
          </p:cNvCxnSpPr>
          <p:nvPr/>
        </p:nvCxnSpPr>
        <p:spPr bwMode="auto">
          <a:xfrm flipV="1">
            <a:off x="5328723" y="3577505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20304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62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8316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07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89111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is 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that has all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3389E3BE-44FC-45BE-86CD-72A24BB15DB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</p:spTree>
    <p:extLst>
      <p:ext uri="{BB962C8B-B14F-4D97-AF65-F5344CB8AC3E}">
        <p14:creationId xmlns:p14="http://schemas.microsoft.com/office/powerpoint/2010/main" val="13874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min-tree.</a:t>
            </a:r>
            <a:fld id="{0D6CA1FB-2B00-4BCF-BEED-EFC5FEA944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10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is 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that has all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800" dirty="0" smtClean="0">
                <a:ea typeface="宋体" pitchFamily="2" charset="-122"/>
              </a:rPr>
              <a:t>. 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spanning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that is a tree.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3389E3BE-44FC-45BE-86CD-72A24BB15D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81CBBCE2-D853-4305-A92E-B5A9F1BA618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FB20FF73-0C0A-4D58-A285-F32197C96EE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74805E1D-9C35-44EE-9E88-65BD1991280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1" y="1641759"/>
            <a:ext cx="8015092" cy="35977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solidFill>
                  <a:srgbClr val="008000"/>
                </a:solidFill>
                <a:ea typeface="宋体" pitchFamily="2" charset="-122"/>
              </a:rPr>
              <a:t>connected</a:t>
            </a:r>
            <a:r>
              <a:rPr lang="en-US" altLang="zh-CN" sz="4400" dirty="0" smtClean="0">
                <a:ea typeface="宋体" pitchFamily="2" charset="-122"/>
              </a:rPr>
              <a:t> spanning 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0594" y="1933224"/>
            <a:ext cx="8663517" cy="307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Minimum Weight</a:t>
            </a:r>
          </a:p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 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920DE7F4-CDF1-43A8-A3EC-2F119C2C0C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16248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883" y="-9071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Weight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86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13029</TotalTime>
  <Words>470</Words>
  <Application>Microsoft Macintosh PowerPoint</Application>
  <PresentationFormat>On-screen Show (4:3)</PresentationFormat>
  <Paragraphs>211</Paragraphs>
  <Slides>22</Slides>
  <Notes>22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6.042 Lecture Template</vt:lpstr>
      <vt:lpstr>PowerPoint Presentation</vt:lpstr>
      <vt:lpstr>Spanning Subgraphs</vt:lpstr>
      <vt:lpstr>Spanning Subgraphs</vt:lpstr>
      <vt:lpstr>Spanning Trees</vt:lpstr>
      <vt:lpstr>Spanning Trees</vt:lpstr>
      <vt:lpstr>Spanning Trees</vt:lpstr>
      <vt:lpstr>Spanning Trees</vt:lpstr>
      <vt:lpstr>PowerPoint Presentation</vt:lpstr>
      <vt:lpstr>Minimum Weight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1405</cp:revision>
  <cp:lastPrinted>2013-03-22T13:36:33Z</cp:lastPrinted>
  <dcterms:created xsi:type="dcterms:W3CDTF">2011-03-31T17:09:19Z</dcterms:created>
  <dcterms:modified xsi:type="dcterms:W3CDTF">2013-04-07T20:09:14Z</dcterms:modified>
</cp:coreProperties>
</file>