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40" y="-112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60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61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62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63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1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2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03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04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7489</TotalTime>
  <Words>581</Words>
  <Application>Microsoft Macintosh PowerPoint</Application>
  <PresentationFormat>On-screen Show (4:3)</PresentationFormat>
  <Paragraphs>184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646</cp:revision>
  <cp:lastPrinted>2013-04-04T02:45:49Z</cp:lastPrinted>
  <dcterms:created xsi:type="dcterms:W3CDTF">2011-02-09T15:01:58Z</dcterms:created>
  <dcterms:modified xsi:type="dcterms:W3CDTF">2013-09-07T21:54:24Z</dcterms:modified>
</cp:coreProperties>
</file>