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BFDA-4AD0-F143-BC67-989CF034E2E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5BC5-4AB1-FC4E-8BF6-2893FDD6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347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solidFill>
                <a:srgbClr val="FF04D6">
                  <a:alpha val="45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solidFill>
                <a:srgbClr val="FF0000">
                  <a:alpha val="39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solidFill>
                <a:srgbClr val="008000">
                  <a:alpha val="39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008385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668946" y="392230"/>
            <a:ext cx="1284399" cy="914400"/>
            <a:chOff x="6140071" y="392230"/>
            <a:chExt cx="1284399" cy="914400"/>
          </a:xfrm>
        </p:grpSpPr>
        <p:sp>
          <p:nvSpPr>
            <p:cNvPr id="18" name="Oval 17"/>
            <p:cNvSpPr/>
            <p:nvPr/>
          </p:nvSpPr>
          <p:spPr>
            <a:xfrm>
              <a:off x="6140071" y="392230"/>
              <a:ext cx="1272937" cy="914400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46870" y="497556"/>
              <a:ext cx="1277600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P</a:t>
              </a:r>
              <a:r>
                <a:rPr lang="en-US" sz="3200" b="1" baseline="-2500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36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⊕</a:t>
              </a:r>
              <a:r>
                <a:rPr lang="en-US" sz="3200" b="1" baseline="-2500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32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Q</a:t>
              </a:r>
              <a:endParaRPr lang="en-US" sz="3200" b="1" dirty="0">
                <a:solidFill>
                  <a:srgbClr val="0000FF"/>
                </a:solidFill>
                <a:latin typeface="Euclid Symbol" charset="2"/>
                <a:cs typeface="Euclid Symbol" charset="2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4142799" y="2947608"/>
            <a:ext cx="651624" cy="6849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5150" y="2996958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62489" y="2957540"/>
            <a:ext cx="651624" cy="6849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14178" y="5729198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cxnSp>
        <p:nvCxnSpPr>
          <p:cNvPr id="5" name="Straight Connector 4"/>
          <p:cNvCxnSpPr>
            <a:stCxn id="33" idx="6"/>
            <a:endCxn id="38" idx="2"/>
          </p:cNvCxnSpPr>
          <p:nvPr/>
        </p:nvCxnSpPr>
        <p:spPr>
          <a:xfrm>
            <a:off x="4794423" y="3290103"/>
            <a:ext cx="868066" cy="99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41486" y="3312206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62" idx="7"/>
          </p:cNvCxnSpPr>
          <p:nvPr/>
        </p:nvCxnSpPr>
        <p:spPr>
          <a:xfrm flipH="1">
            <a:off x="3418412" y="3632599"/>
            <a:ext cx="913702" cy="1425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9" idx="6"/>
            <a:endCxn id="10" idx="2"/>
          </p:cNvCxnSpPr>
          <p:nvPr/>
        </p:nvCxnSpPr>
        <p:spPr>
          <a:xfrm flipV="1">
            <a:off x="2281345" y="3429000"/>
            <a:ext cx="660141" cy="1241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8" idx="5"/>
            <a:endCxn id="51" idx="1"/>
          </p:cNvCxnSpPr>
          <p:nvPr/>
        </p:nvCxnSpPr>
        <p:spPr>
          <a:xfrm>
            <a:off x="6218685" y="3542216"/>
            <a:ext cx="948072" cy="148661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8" idx="3"/>
            <a:endCxn id="10" idx="0"/>
          </p:cNvCxnSpPr>
          <p:nvPr/>
        </p:nvCxnSpPr>
        <p:spPr>
          <a:xfrm rot="5400000">
            <a:off x="2887076" y="1343918"/>
            <a:ext cx="2139487" cy="1797089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10" idx="4"/>
          </p:cNvCxnSpPr>
          <p:nvPr/>
        </p:nvCxnSpPr>
        <p:spPr>
          <a:xfrm rot="5400000" flipH="1">
            <a:off x="2988200" y="3615868"/>
            <a:ext cx="2382769" cy="2242622"/>
          </a:xfrm>
          <a:prstGeom prst="curvedConnector3">
            <a:avLst>
              <a:gd name="adj1" fmla="val -9594"/>
            </a:avLst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10800000" flipV="1">
            <a:off x="1001909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974569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3946733" y="6152905"/>
            <a:ext cx="1250534" cy="45720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3716138" y="4111099"/>
            <a:ext cx="1230973" cy="273973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5159512" y="4130912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XOR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31166" y="5696515"/>
            <a:ext cx="651624" cy="6849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32551" y="4994627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19043" y="5024048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617303" y="3324620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urved Connector 68"/>
          <p:cNvCxnSpPr>
            <a:stCxn id="46" idx="6"/>
            <a:endCxn id="74" idx="4"/>
          </p:cNvCxnSpPr>
          <p:nvPr/>
        </p:nvCxnSpPr>
        <p:spPr>
          <a:xfrm flipV="1">
            <a:off x="5882790" y="3558208"/>
            <a:ext cx="1851301" cy="2480802"/>
          </a:xfrm>
          <a:prstGeom prst="curvedConnector2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74" idx="0"/>
            <a:endCxn id="18" idx="5"/>
          </p:cNvCxnSpPr>
          <p:nvPr/>
        </p:nvCxnSpPr>
        <p:spPr>
          <a:xfrm rot="16200000" flipV="1">
            <a:off x="5668829" y="1259357"/>
            <a:ext cx="2151901" cy="1978625"/>
          </a:xfrm>
          <a:prstGeom prst="curvedConnector3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256112" y="3080819"/>
            <a:ext cx="651624" cy="684990"/>
          </a:xfrm>
          <a:prstGeom prst="ellipse">
            <a:avLst/>
          </a:prstGeom>
          <a:solidFill>
            <a:srgbClr val="FF0000">
              <a:alpha val="39000"/>
            </a:srgbClr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4" idx="6"/>
            <a:endCxn id="80" idx="2"/>
          </p:cNvCxnSpPr>
          <p:nvPr/>
        </p:nvCxnSpPr>
        <p:spPr>
          <a:xfrm flipV="1">
            <a:off x="7850878" y="3423314"/>
            <a:ext cx="405234" cy="18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364320" y="3161641"/>
            <a:ext cx="402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endParaRPr lang="en-US" sz="28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570812" y="1001830"/>
            <a:ext cx="1250534" cy="45720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</dc:title>
  <dc:creator>Albert R Meyer</dc:creator>
  <cp:lastModifiedBy>Albert R Meyer</cp:lastModifiedBy>
  <cp:revision>13</cp:revision>
  <cp:lastPrinted>2014-03-23T06:17:53Z</cp:lastPrinted>
  <dcterms:created xsi:type="dcterms:W3CDTF">2014-03-23T04:13:03Z</dcterms:created>
  <dcterms:modified xsi:type="dcterms:W3CDTF">2014-03-23T06:18:33Z</dcterms:modified>
</cp:coreProperties>
</file>