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embeddings/oleObject28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55" r:id="rId10"/>
    <p:sldId id="312" r:id="rId11"/>
    <p:sldId id="348" r:id="rId12"/>
    <p:sldId id="349" r:id="rId13"/>
    <p:sldId id="350" r:id="rId14"/>
    <p:sldId id="351" r:id="rId15"/>
    <p:sldId id="313" r:id="rId16"/>
    <p:sldId id="318" r:id="rId17"/>
    <p:sldId id="259" r:id="rId18"/>
    <p:sldId id="260" r:id="rId19"/>
    <p:sldId id="309" r:id="rId20"/>
    <p:sldId id="321" r:id="rId21"/>
    <p:sldId id="353" r:id="rId22"/>
    <p:sldId id="347" r:id="rId23"/>
    <p:sldId id="264" r:id="rId24"/>
    <p:sldId id="354" r:id="rId25"/>
    <p:sldId id="288" r:id="rId26"/>
    <p:sldId id="319" r:id="rId27"/>
    <p:sldId id="320" r:id="rId28"/>
    <p:sldId id="308" r:id="rId29"/>
    <p:sldId id="298" r:id="rId30"/>
    <p:sldId id="342" r:id="rId31"/>
    <p:sldId id="289" r:id="rId32"/>
    <p:sldId id="302" r:id="rId33"/>
    <p:sldId id="266" r:id="rId34"/>
    <p:sldId id="339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904" y="-96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96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5</a:t>
            </a:r>
            <a:r>
              <a:rPr lang="en-US" sz="1000" dirty="0" smtClean="0">
                <a:latin typeface="Comic Sans MS" pitchFamily="66" charset="0"/>
              </a:rPr>
              <a:t>,  2014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2014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275" y="11414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0871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5-10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overview by team coach, then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8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0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1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7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https://stellar.mit.edu/S/course/6/sp14/6.042/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9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</a:t>
            </a:r>
            <a:r>
              <a:rPr lang="en-US" sz="3600" dirty="0" smtClean="0">
                <a:latin typeface="Comic Sans MS" pitchFamily="66" charset="0"/>
              </a:rPr>
              <a:t>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34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CB21DD"/>
                </a:solidFill>
              </a:rPr>
              <a:t>6.042r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Website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videos, slides, online questions</a:t>
            </a:r>
            <a:r>
              <a:rPr lang="en-US" sz="5400" dirty="0" smtClean="0">
                <a:latin typeface="Comic Sans MS" pitchFamily="66" charset="0"/>
              </a:rPr>
              <a:t> (link on Stellar)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on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line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Friday midnight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" y="2910610"/>
            <a:ext cx="9017004" cy="1026390"/>
          </a:xfrm>
        </p:spPr>
        <p:txBody>
          <a:bodyPr/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2-s14-stellar@csail.mit.ed</a:t>
            </a: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3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5168" y="1955800"/>
            <a:ext cx="8627531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600" baseline="30000" dirty="0" smtClean="0">
                <a:latin typeface="Comic Sans MS" pitchFamily="66" charset="0"/>
              </a:rPr>
              <a:t>Specific readings and due dates in class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calendar </a:t>
            </a:r>
            <a:r>
              <a:rPr lang="en-US" sz="9600" baseline="30000" dirty="0" smtClean="0">
                <a:latin typeface="Comic Sans MS" pitchFamily="66" charset="0"/>
              </a:rPr>
              <a:t>on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  <a:endParaRPr lang="en-US" sz="96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6746</TotalTime>
  <Words>1033</Words>
  <Application>Microsoft Macintosh PowerPoint</Application>
  <PresentationFormat>On-screen Show (4:3)</PresentationFormat>
  <Paragraphs>259</Paragraphs>
  <Slides>34</Slides>
  <Notes>29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Mathematics for Computer Science 6.042J/18.062J</vt:lpstr>
      <vt:lpstr>Mathematics for Computer Science 6.042J/18.062J</vt:lpstr>
      <vt:lpstr>Stellar Web site</vt:lpstr>
      <vt:lpstr>6.042r Website</vt:lpstr>
      <vt:lpstr>Session/Table changes</vt:lpstr>
      <vt:lpstr>Quick Summary</vt:lpstr>
      <vt:lpstr>Vocabulary</vt:lpstr>
      <vt:lpstr>Reading Assignment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470</cp:revision>
  <cp:lastPrinted>2014-02-05T01:51:37Z</cp:lastPrinted>
  <dcterms:created xsi:type="dcterms:W3CDTF">2011-02-02T02:45:17Z</dcterms:created>
  <dcterms:modified xsi:type="dcterms:W3CDTF">2015-01-22T01:04:29Z</dcterms:modified>
</cp:coreProperties>
</file>