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5AF2-5F2E-CB40-9490-418D0E313E50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814119" y="663748"/>
            <a:ext cx="1416798" cy="4610815"/>
          </a:xfrm>
          <a:prstGeom prst="ellipse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32751" y="626124"/>
            <a:ext cx="1416798" cy="4610815"/>
          </a:xfrm>
          <a:prstGeom prst="ellipse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451485" y="585264"/>
            <a:ext cx="1416798" cy="4610815"/>
          </a:xfrm>
          <a:prstGeom prst="ellipse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12299" y="2853687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2745" y="3785315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40046" y="2853687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40046" y="2003802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27508" y="4668157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27508" y="3818272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93913" y="2874092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02" y="3851298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52347" y="593856"/>
            <a:ext cx="8037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0124" y="585264"/>
            <a:ext cx="718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B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0626" y="532916"/>
            <a:ext cx="694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C</a:t>
            </a:r>
            <a:endParaRPr lang="en-US" sz="6600" dirty="0">
              <a:latin typeface="Comic Sans MS"/>
              <a:cs typeface="Comic Sans MS"/>
            </a:endParaRPr>
          </a:p>
        </p:txBody>
      </p: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2276207" y="2969156"/>
            <a:ext cx="216383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296653" y="3900784"/>
            <a:ext cx="2130855" cy="3295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0" idx="2"/>
          </p:cNvCxnSpPr>
          <p:nvPr/>
        </p:nvCxnSpPr>
        <p:spPr>
          <a:xfrm>
            <a:off x="4703954" y="2969156"/>
            <a:ext cx="2189959" cy="204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2"/>
          </p:cNvCxnSpPr>
          <p:nvPr/>
        </p:nvCxnSpPr>
        <p:spPr>
          <a:xfrm>
            <a:off x="4691416" y="3933741"/>
            <a:ext cx="2211086" cy="330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7" idx="2"/>
          </p:cNvCxnSpPr>
          <p:nvPr/>
        </p:nvCxnSpPr>
        <p:spPr>
          <a:xfrm flipV="1">
            <a:off x="2276207" y="2119271"/>
            <a:ext cx="2163839" cy="84988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1" idx="3"/>
          </p:cNvCxnSpPr>
          <p:nvPr/>
        </p:nvCxnSpPr>
        <p:spPr>
          <a:xfrm flipV="1">
            <a:off x="4691416" y="4048415"/>
            <a:ext cx="2249734" cy="73521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 flipV="1">
            <a:off x="4691416" y="3105029"/>
            <a:ext cx="2249734" cy="167859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18448" y="4358269"/>
            <a:ext cx="668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R</a:t>
            </a:r>
            <a:endParaRPr lang="en-US" sz="6000" dirty="0">
              <a:latin typeface="Comic Sans MS"/>
              <a:cs typeface="Comic Sans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65590" y="4313074"/>
            <a:ext cx="718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S</a:t>
            </a:r>
            <a:endParaRPr lang="en-US" sz="6000" dirty="0">
              <a:latin typeface="Comic Sans MS"/>
              <a:cs typeface="Comic Sans MS"/>
            </a:endParaRPr>
          </a:p>
        </p:txBody>
      </p:sp>
      <p:cxnSp>
        <p:nvCxnSpPr>
          <p:cNvPr id="25" name="Straight Arrow Connector 24"/>
          <p:cNvCxnSpPr>
            <a:stCxn id="5" idx="7"/>
            <a:endCxn id="7" idx="3"/>
          </p:cNvCxnSpPr>
          <p:nvPr/>
        </p:nvCxnSpPr>
        <p:spPr>
          <a:xfrm flipV="1">
            <a:off x="2258005" y="2200919"/>
            <a:ext cx="2220689" cy="161821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1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6</cp:revision>
  <dcterms:created xsi:type="dcterms:W3CDTF">2014-02-27T05:43:38Z</dcterms:created>
  <dcterms:modified xsi:type="dcterms:W3CDTF">2014-03-03T22:41:12Z</dcterms:modified>
</cp:coreProperties>
</file>